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801" autoAdjust="0"/>
  </p:normalViewPr>
  <p:slideViewPr>
    <p:cSldViewPr snapToGrid="0" snapToObjects="1">
      <p:cViewPr varScale="1">
        <p:scale>
          <a:sx n="77" d="100"/>
          <a:sy n="77" d="100"/>
        </p:scale>
        <p:origin x="-1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859C3-2692-784F-AC34-40A9E7B69405}" type="datetimeFigureOut">
              <a:rPr kumimoji="1" lang="zh-CN" altLang="en-US" smtClean="0"/>
              <a:t>17/2/26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5BD0C-2667-BA41-90C5-58CB9DE5F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04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4799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98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12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5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70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62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96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6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93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65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2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2BEA-236C-5749-AF49-060B228B08C5}" type="datetimeFigureOut">
              <a:rPr kumimoji="1" lang="zh-CN" altLang="en-US" smtClean="0"/>
              <a:t>17/2/26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37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选择器、布局、常见坑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1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W</a:t>
            </a:r>
            <a:r>
              <a:rPr lang="en-US" altLang="zh-CN" sz="2400" dirty="0" smtClean="0"/>
              <a:t>3c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school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70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9</Words>
  <Application>Microsoft Macintosh PowerPoint</Application>
  <PresentationFormat>全屏显示(4:3)</PresentationFormat>
  <Paragraphs>3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CSS 选择器、布局、常见坑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快运BI-4.0</dc:title>
  <dc:creator>普俊 金</dc:creator>
  <cp:lastModifiedBy>普俊 金</cp:lastModifiedBy>
  <cp:revision>29</cp:revision>
  <dcterms:created xsi:type="dcterms:W3CDTF">2017-02-13T06:36:35Z</dcterms:created>
  <dcterms:modified xsi:type="dcterms:W3CDTF">2017-02-26T08:48:41Z</dcterms:modified>
</cp:coreProperties>
</file>