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9" d="100"/>
          <a:sy n="79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评价一个程序员的好坏，不只光看其编程能力，更要看其抽象问题、抽象世界的能力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在程序中构建复杂的体系，同时将其复杂性隐蔽在对象的简单性背后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45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 smtClean="0"/>
              <a:t>	[</a:t>
            </a:r>
            <a:r>
              <a:rPr kumimoji="1" lang="zh-CN" altLang="en-US" dirty="0" smtClean="0"/>
              <a:t>属性的声明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smtClean="0"/>
              <a:t>	[</a:t>
            </a:r>
            <a:r>
              <a:rPr kumimoji="1" lang="zh-CN" altLang="en-US" dirty="0" smtClean="0"/>
              <a:t>构造器的声明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smtClean="0"/>
              <a:t>	[</a:t>
            </a:r>
            <a:r>
              <a:rPr kumimoji="1" lang="zh-CN" altLang="en-US" dirty="0" smtClean="0"/>
              <a:t>方法的声明</a:t>
            </a:r>
            <a:r>
              <a:rPr kumimoji="1" lang="en-US" altLang="zh-CN" dirty="0" smtClean="0"/>
              <a:t>]</a:t>
            </a:r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61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亚里士多德最早研究动物的类型：鸟类（飞）、鱼类（游）、爬行类（爬）、人类（走）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任何程序都是你所设计的系统的一种仿真，仿真系统通过接口进行连接。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标准化组织建立接口规范，不同厂商实现接口后做成中间件出售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22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98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继承示例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图形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97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Throwable</a:t>
            </a:r>
            <a:r>
              <a:rPr kumimoji="1" lang="zh-CN" altLang="en-US" dirty="0" smtClean="0"/>
              <a:t>对象可以分为两组。一组是</a:t>
            </a:r>
            <a:r>
              <a:rPr kumimoji="1" lang="en-US" altLang="zh-CN" dirty="0" smtClean="0"/>
              <a:t>unchecked</a:t>
            </a:r>
            <a:r>
              <a:rPr kumimoji="1" lang="zh-CN" altLang="en-US" dirty="0" smtClean="0"/>
              <a:t>异常，异常处理机制往往不用于这组异常，包括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类通常是指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的内部错误以及如资源耗尽的错误。当</a:t>
            </a:r>
            <a:r>
              <a:rPr kumimoji="1" lang="en-US" altLang="zh-CN" dirty="0" smtClean="0"/>
              <a:t>Error(</a:t>
            </a:r>
            <a:r>
              <a:rPr kumimoji="1" lang="zh-CN" altLang="en-US" dirty="0" smtClean="0"/>
              <a:t>及其衍生类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发生时，我们不能在编程层面上解决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，所以应该直接退出程序。</a:t>
            </a:r>
          </a:p>
          <a:p>
            <a:r>
              <a:rPr kumimoji="1" lang="en-US" altLang="zh-CN" dirty="0" smtClean="0"/>
              <a:t>Exception</a:t>
            </a:r>
            <a:r>
              <a:rPr kumimoji="1" lang="zh-CN" altLang="en-US" dirty="0" smtClean="0"/>
              <a:t>类有特殊的一个衍生类</a:t>
            </a:r>
            <a:r>
              <a:rPr kumimoji="1" lang="en-US" altLang="zh-CN" dirty="0" err="1" smtClean="0"/>
              <a:t>RuntimeException</a:t>
            </a:r>
            <a:r>
              <a:rPr kumimoji="1" lang="zh-CN" altLang="en-US" dirty="0" smtClean="0"/>
              <a:t>。</a:t>
            </a:r>
            <a:r>
              <a:rPr kumimoji="1" lang="en-US" altLang="zh-CN" dirty="0" err="1" smtClean="0"/>
              <a:t>RuntimeException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及其衍生类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程序自身造成的，也就是说，由于程序员在编程时犯错。</a:t>
            </a:r>
            <a:r>
              <a:rPr kumimoji="1" lang="en-US" altLang="zh-CN" dirty="0" err="1" smtClean="0"/>
              <a:t>RuntimeException</a:t>
            </a:r>
            <a:r>
              <a:rPr kumimoji="1" lang="zh-CN" altLang="en-US" dirty="0" smtClean="0"/>
              <a:t>完全可以通过修正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程序避免。比如将一个类型的对象转换成没有继承关系的另一个类型，即</a:t>
            </a:r>
            <a:r>
              <a:rPr kumimoji="1" lang="en-US" altLang="zh-CN" dirty="0" err="1" smtClean="0"/>
              <a:t>ClassCastException</a:t>
            </a:r>
            <a:r>
              <a:rPr kumimoji="1" lang="zh-CN" altLang="en-US" dirty="0" smtClean="0"/>
              <a:t>。这类异常应该并且可以避免。</a:t>
            </a:r>
          </a:p>
          <a:p>
            <a:r>
              <a:rPr kumimoji="1" lang="zh-CN" altLang="en-US" dirty="0" smtClean="0"/>
              <a:t>剩下的是</a:t>
            </a:r>
            <a:r>
              <a:rPr kumimoji="1" lang="en-US" altLang="zh-CN" dirty="0" smtClean="0"/>
              <a:t>checked</a:t>
            </a:r>
            <a:r>
              <a:rPr kumimoji="1" lang="zh-CN" altLang="en-US" dirty="0" smtClean="0"/>
              <a:t>异常。这些类是由编程与环境互动造成程序在运行时出错。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异常被捕获处理后，异常</a:t>
            </a:r>
            <a:r>
              <a:rPr kumimoji="1" lang="en-US" altLang="zh-CN" dirty="0" smtClean="0"/>
              <a:t>try…catch..</a:t>
            </a:r>
            <a:r>
              <a:rPr kumimoji="1" lang="zh-CN" altLang="en-US" dirty="0" smtClean="0"/>
              <a:t>结构后的语句将继续运行，程序不会中止。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 但是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块中发生异常的语句之后的语句将不再运行。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坚强的</a:t>
            </a:r>
            <a:r>
              <a:rPr kumimoji="1" lang="en-US" altLang="zh-CN" dirty="0" smtClean="0"/>
              <a:t>finally</a:t>
            </a:r>
            <a:r>
              <a:rPr kumimoji="1" lang="zh-CN" altLang="en-US" dirty="0" smtClean="0"/>
              <a:t>块，其只怕</a:t>
            </a:r>
            <a:r>
              <a:rPr kumimoji="1" lang="en-US" altLang="zh-CN" dirty="0" err="1" smtClean="0"/>
              <a:t>System.exit</a:t>
            </a:r>
            <a:r>
              <a:rPr kumimoji="1" lang="en-US" altLang="zh-CN" dirty="0" smtClean="0"/>
              <a:t>(0), </a:t>
            </a:r>
            <a:r>
              <a:rPr kumimoji="1" lang="zh-CN" altLang="en-US" dirty="0" smtClean="0"/>
              <a:t>无论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块中有异常，无异常，有无漏网之鱼均可运行，也不怕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中中途</a:t>
            </a:r>
            <a:r>
              <a:rPr kumimoji="1" lang="en-US" altLang="zh-CN" dirty="0" smtClean="0"/>
              <a:t>return.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为了有效的释放在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语句运行过程中申请的资源，</a:t>
            </a:r>
            <a:r>
              <a:rPr kumimoji="1" lang="en-US" altLang="zh-CN" dirty="0" smtClean="0"/>
              <a:t>finally</a:t>
            </a:r>
            <a:r>
              <a:rPr kumimoji="1" lang="zh-CN" altLang="en-US" dirty="0" smtClean="0"/>
              <a:t>块为此而成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运行时异常</a:t>
            </a:r>
            <a:r>
              <a:rPr kumimoji="1" lang="en-US" altLang="zh-CN" dirty="0" smtClean="0"/>
              <a:t>(Runtime Exception)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所有运行时异常 </a:t>
            </a:r>
            <a:r>
              <a:rPr kumimoji="1" lang="en-US" altLang="zh-CN" dirty="0" smtClean="0"/>
              <a:t>extends </a:t>
            </a:r>
            <a:r>
              <a:rPr kumimoji="1" lang="en-US" altLang="zh-CN" dirty="0" err="1" smtClean="0"/>
              <a:t>RuntimeException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运行时异常是在程序运行过程中爆发的异常，其相对影响面小，问题不严重，一般不影响程序继续运行。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运行时异常无需捕获，自动抛出，也无需</a:t>
            </a:r>
            <a:r>
              <a:rPr kumimoji="1" lang="en-US" altLang="zh-CN" dirty="0" smtClean="0"/>
              <a:t>throws</a:t>
            </a:r>
            <a:r>
              <a:rPr kumimoji="1" lang="zh-CN" altLang="en-US" dirty="0" smtClean="0"/>
              <a:t>声明。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检查异常  </a:t>
            </a:r>
            <a:r>
              <a:rPr kumimoji="1" lang="en-US" altLang="zh-CN" dirty="0" smtClean="0"/>
              <a:t>(checked Exception)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检查异常 </a:t>
            </a:r>
            <a:r>
              <a:rPr kumimoji="1" lang="en-US" altLang="zh-CN" dirty="0" smtClean="0"/>
              <a:t>extends Exception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其要么</a:t>
            </a:r>
            <a:r>
              <a:rPr kumimoji="1" lang="en-US" altLang="zh-CN" dirty="0" smtClean="0"/>
              <a:t>try…catch..</a:t>
            </a:r>
            <a:r>
              <a:rPr kumimoji="1" lang="zh-CN" altLang="en-US" dirty="0" smtClean="0"/>
              <a:t>捕获，要么在方法签名末尾显式申明抛出。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11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面向对象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58" y="3440045"/>
            <a:ext cx="5077464" cy="32744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04" y="676985"/>
            <a:ext cx="3564148" cy="34180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94" y="336443"/>
            <a:ext cx="3138400" cy="43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6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75" y="199421"/>
            <a:ext cx="7880583" cy="64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0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02" y="366487"/>
            <a:ext cx="8400936" cy="60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0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万事万物皆对象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566" cy="452596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面向对象（</a:t>
            </a:r>
            <a:r>
              <a:rPr kumimoji="1" lang="en-US" altLang="zh-CN" sz="2400" dirty="0" smtClean="0"/>
              <a:t>OO</a:t>
            </a:r>
            <a:r>
              <a:rPr kumimoji="1" lang="zh-CN" altLang="en-US" sz="2400" dirty="0" smtClean="0"/>
              <a:t>）是最接近现实世界的编程语言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程序是对现实事物（务）的抽象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程序是对象的集合，它们通过发送消息来告知彼此所要做的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对象里可以包含其它对象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每个对象都拥有类型，每个对象都是某个类的一个实例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某一特定类型的所有对象都可以接收同样的消息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面向对象设计：</a:t>
            </a:r>
            <a:r>
              <a:rPr kumimoji="1" lang="en-US" altLang="zh-CN" sz="2400" dirty="0"/>
              <a:t>OOD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面向对象编程：</a:t>
            </a:r>
            <a:r>
              <a:rPr kumimoji="1" lang="en-US" altLang="zh-CN" sz="2400" dirty="0" smtClean="0"/>
              <a:t>OOP</a:t>
            </a:r>
          </a:p>
          <a:p>
            <a:r>
              <a:rPr kumimoji="1" lang="zh-CN" altLang="en-US" sz="2400" dirty="0" smtClean="0"/>
              <a:t>面向切面编程：</a:t>
            </a:r>
            <a:r>
              <a:rPr kumimoji="1" lang="en-US" altLang="zh-CN" sz="2400" dirty="0" smtClean="0"/>
              <a:t>AOP</a:t>
            </a:r>
            <a:r>
              <a:rPr kumimoji="1" lang="zh-CN" altLang="en-US" sz="2400" dirty="0" smtClean="0"/>
              <a:t> （切入在事务的边界）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AOP</a:t>
            </a:r>
            <a:r>
              <a:rPr kumimoji="1" lang="zh-CN" altLang="en-US" sz="2400" dirty="0" smtClean="0"/>
              <a:t>是</a:t>
            </a:r>
            <a:r>
              <a:rPr kumimoji="1" lang="en-US" altLang="zh-CN" sz="2400" dirty="0" smtClean="0"/>
              <a:t>OOP</a:t>
            </a:r>
            <a:r>
              <a:rPr kumimoji="1" lang="zh-CN" altLang="en-US" sz="2400" dirty="0" smtClean="0"/>
              <a:t>一个很好的补充</a:t>
            </a:r>
            <a:endParaRPr kumimoji="1"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975380" y="1200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类和对象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类是对象（</a:t>
            </a:r>
            <a:r>
              <a:rPr kumimoji="1" lang="zh-CN" altLang="en-US" dirty="0"/>
              <a:t>现实世界实体</a:t>
            </a:r>
            <a:r>
              <a:rPr kumimoji="1" lang="zh-CN" altLang="en-US" dirty="0" smtClean="0"/>
              <a:t>）的抽象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对象是类的实例，现实世界的实体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类中的信息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行为（或操作），称为方法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对象中的信息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状态，即属性值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来自类中的方法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3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每个对象都有一个接口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2106"/>
          </a:xfrm>
        </p:spPr>
        <p:txBody>
          <a:bodyPr/>
          <a:lstStyle/>
          <a:p>
            <a:r>
              <a:rPr kumimoji="1" lang="en-US" altLang="zh-CN" dirty="0" smtClean="0"/>
              <a:t>USB</a:t>
            </a:r>
            <a:r>
              <a:rPr kumimoji="1" lang="zh-CN" altLang="en-US" dirty="0" smtClean="0"/>
              <a:t>接口、充电器接口</a:t>
            </a:r>
            <a:r>
              <a:rPr kumimoji="1" lang="en-US" altLang="zh-CN" dirty="0" smtClean="0"/>
              <a:t>……..</a:t>
            </a:r>
          </a:p>
          <a:p>
            <a:r>
              <a:rPr kumimoji="1" lang="zh-CN" altLang="en-US" dirty="0" smtClean="0"/>
              <a:t>接口（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）定义：标准规范</a:t>
            </a:r>
            <a:r>
              <a:rPr kumimoji="1" lang="en-US" altLang="zh-CN" dirty="0" err="1" smtClean="0"/>
              <a:t>jsr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接口确定了某一特定对象所能发出的请求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接口隐藏具体实现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接口实现            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面向接口设计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接口，然后测试先行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依赖倒置、</a:t>
            </a:r>
            <a:r>
              <a:rPr kumimoji="1" lang="en-US" altLang="zh-CN" dirty="0" smtClean="0"/>
              <a:t>IOC</a:t>
            </a:r>
            <a:r>
              <a:rPr kumimoji="1" lang="zh-CN" altLang="en-US" dirty="0" smtClean="0"/>
              <a:t>容器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9163" y="35311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14" y="3370907"/>
            <a:ext cx="3995671" cy="25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代码复用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5074866" cy="4525963"/>
          </a:xfrm>
        </p:spPr>
        <p:txBody>
          <a:bodyPr/>
          <a:lstStyle/>
          <a:p>
            <a:r>
              <a:rPr kumimoji="1" lang="zh-CN" altLang="en-US" dirty="0" smtClean="0"/>
              <a:t>代码复用是项目做大的基础</a:t>
            </a:r>
            <a:endParaRPr kumimoji="1" lang="en-US" altLang="zh-CN" dirty="0" smtClean="0"/>
          </a:p>
          <a:p>
            <a:r>
              <a:rPr kumimoji="1" lang="zh-CN" altLang="en-US" dirty="0"/>
              <a:t>组合 </a:t>
            </a:r>
            <a:r>
              <a:rPr kumimoji="1" lang="en-US" altLang="zh-CN" dirty="0" err="1"/>
              <a:t>vs</a:t>
            </a:r>
            <a:r>
              <a:rPr kumimoji="1" lang="zh-CN" altLang="zh-CN" dirty="0"/>
              <a:t> </a:t>
            </a:r>
            <a:r>
              <a:rPr kumimoji="1" lang="zh-CN" altLang="en-US" dirty="0"/>
              <a:t>继承</a:t>
            </a:r>
            <a:endParaRPr kumimoji="1" lang="en-US" altLang="zh-CN" dirty="0" smtClean="0"/>
          </a:p>
          <a:p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</a:p>
          <a:p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</a:t>
            </a:r>
          </a:p>
          <a:p>
            <a:r>
              <a:rPr kumimoji="1" lang="zh-CN" altLang="en-US" dirty="0" smtClean="0"/>
              <a:t>单根继承，只能一个父亲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组合优先于继承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337" y="3892830"/>
            <a:ext cx="3808663" cy="28073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49" y="1417638"/>
            <a:ext cx="330471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生活中继承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576" r="-75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55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生活中继承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8543" r="-8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589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继承的概念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继承发生在类之间，与现实世界中继承类似</a:t>
            </a:r>
            <a:endParaRPr kumimoji="1" lang="en-US" altLang="zh-CN" dirty="0" smtClean="0"/>
          </a:p>
          <a:p>
            <a:r>
              <a:rPr kumimoji="1" lang="zh-CN" altLang="en-US" dirty="0" smtClean="0"/>
              <a:t>被继承者称为父类（或超类），继承者称为子类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覆盖：子类可以通过覆盖父类方法实现功能修改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消除重复代码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提高可维护性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20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接口里的方法</a:t>
            </a:r>
            <a:r>
              <a:rPr kumimoji="1" lang="zh-CN" altLang="en-US" smtClean="0"/>
              <a:t>只声明协定，</a:t>
            </a:r>
            <a:r>
              <a:rPr kumimoji="1" lang="zh-CN" altLang="en-US" dirty="0" smtClean="0"/>
              <a:t>没有实现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接口由类来实现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一个接口可以有多个实现类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一个类可以实现多个接口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可以使用接口名作为类型引用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instanceof</a:t>
            </a:r>
            <a:r>
              <a:rPr kumimoji="1" lang="zh-CN" altLang="en-US" dirty="0" smtClean="0"/>
              <a:t>操作符来判断某个对象的类是否实现了某接口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6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486</Words>
  <Application>Microsoft Macintosh PowerPoint</Application>
  <PresentationFormat>全屏显示(4:3)</PresentationFormat>
  <Paragraphs>104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Java 面向对象</vt:lpstr>
      <vt:lpstr>万事万物皆对象</vt:lpstr>
      <vt:lpstr>类和对象</vt:lpstr>
      <vt:lpstr>每个对象都有一个接口</vt:lpstr>
      <vt:lpstr>代码复用</vt:lpstr>
      <vt:lpstr>生活中继承</vt:lpstr>
      <vt:lpstr>生活中继承2</vt:lpstr>
      <vt:lpstr>继承的概念</vt:lpstr>
      <vt:lpstr>接口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87</cp:revision>
  <dcterms:created xsi:type="dcterms:W3CDTF">2017-02-13T06:36:35Z</dcterms:created>
  <dcterms:modified xsi:type="dcterms:W3CDTF">2017-03-12T06:28:53Z</dcterms:modified>
</cp:coreProperties>
</file>