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0" r:id="rId1"/>
  </p:sldMasterIdLst>
  <p:notesMasterIdLst>
    <p:notesMasterId r:id="rId13"/>
  </p:notesMasterIdLst>
  <p:sldIdLst>
    <p:sldId id="256" r:id="rId2"/>
    <p:sldId id="262" r:id="rId3"/>
    <p:sldId id="265" r:id="rId4"/>
    <p:sldId id="264" r:id="rId5"/>
    <p:sldId id="257" r:id="rId6"/>
    <p:sldId id="259" r:id="rId7"/>
    <p:sldId id="260" r:id="rId8"/>
    <p:sldId id="258" r:id="rId9"/>
    <p:sldId id="261" r:id="rId10"/>
    <p:sldId id="266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85" d="100"/>
          <a:sy n="85" d="100"/>
        </p:scale>
        <p:origin x="-1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的中文含意为“示范”、“展示”、“样片”、“样稿”，常被用来称呼具有示范或展示功能及意味的事物。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74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infinite.iteye.com</a:t>
            </a:r>
            <a:r>
              <a:rPr kumimoji="1" lang="en-US" altLang="zh-CN" dirty="0" smtClean="0"/>
              <a:t>/</a:t>
            </a:r>
          </a:p>
          <a:p>
            <a:pPr>
              <a:lnSpc>
                <a:spcPct val="110000"/>
              </a:lnSpc>
            </a:pPr>
            <a:r>
              <a:rPr kumimoji="1" lang="zh-CN" altLang="en-US" sz="1200" dirty="0" smtClean="0"/>
              <a:t>财政、银行、电信、物流</a:t>
            </a:r>
            <a:r>
              <a:rPr kumimoji="1" lang="en-US" altLang="zh-CN" sz="1200" dirty="0" smtClean="0"/>
              <a:t>……</a:t>
            </a:r>
            <a:r>
              <a:rPr kumimoji="1" lang="zh-CN" altLang="en-US" sz="1200" dirty="0" smtClean="0"/>
              <a:t>，</a:t>
            </a:r>
            <a:r>
              <a:rPr kumimoji="1" lang="zh-CN" altLang="en-US" sz="1200" dirty="0" smtClean="0"/>
              <a:t>业务知识的后期如没机会用很快生疏遗忘</a:t>
            </a:r>
            <a:endParaRPr kumimoji="1" lang="en-US" altLang="zh-CN" sz="1200" dirty="0" smtClean="0"/>
          </a:p>
          <a:p>
            <a:pPr>
              <a:lnSpc>
                <a:spcPct val="110000"/>
              </a:lnSpc>
            </a:pPr>
            <a:r>
              <a:rPr kumimoji="1" lang="zh-CN" altLang="en-US" sz="1200" dirty="0" smtClean="0"/>
              <a:t>依附在在业务项目里的技术点也跟着无法再被参考</a:t>
            </a:r>
            <a:endParaRPr kumimoji="1" lang="en-US" altLang="zh-CN" sz="1200" dirty="0" smtClean="0"/>
          </a:p>
          <a:p>
            <a:pPr>
              <a:lnSpc>
                <a:spcPct val="110000"/>
              </a:lnSpc>
            </a:pP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就是我的</a:t>
            </a:r>
            <a:r>
              <a:rPr kumimoji="1" lang="zh-CN" altLang="en-US" dirty="0" smtClean="0"/>
              <a:t>工具集</a:t>
            </a:r>
            <a:endParaRPr kumimoji="1" lang="en-US" altLang="zh-CN" sz="12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38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博客是一种消化吸收知识再以</a:t>
            </a:r>
            <a:r>
              <a:rPr kumimoji="1" lang="zh-CN" altLang="en-US" dirty="0" smtClean="0"/>
              <a:t>自己的语言重新呈现的方式，有助于学习的过程。</a:t>
            </a:r>
          </a:p>
          <a:p>
            <a:r>
              <a:rPr kumimoji="1" lang="zh-CN" altLang="en-US" dirty="0" smtClean="0"/>
              <a:t>写博客并不仅仅是“让别人看到”，更是“让自己学习”。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工作中，如何固化自己的核心技能，不至于丢失了？不断产出，或做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、写博客（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回帖），与人交流（向高手学习，为新手答疑），自我总结。</a:t>
            </a:r>
          </a:p>
          <a:p>
            <a:r>
              <a:rPr kumimoji="1" lang="zh-CN" altLang="en-US" dirty="0" smtClean="0"/>
              <a:t>过程中可以强化对概念的理解和认知，并补充薄弱环节，培养更有效、流利的交流方式。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人类文明的古老史诗都是通过“讲故事”的方式更好的整理和保存人类的经验和智慧。</a:t>
            </a:r>
          </a:p>
          <a:p>
            <a:r>
              <a:rPr kumimoji="1" lang="zh-CN" altLang="en-US" dirty="0" smtClean="0"/>
              <a:t>写博的过程必须要用自己的语言叙述。博文并不是纯粹的技术参考，往往更需要形象的或者幽默的语言来叙述。这样的叙述过程就强迫写博客的人叙述自己所掌握的知识。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自己写的博文是自己大脑中知识最好的“记忆地图”。无论是博文还是长期记忆，它们都采用类似的语言叙述的记忆方式。但长期记忆中的“知识包”会随着时间长久而失去回忆的线索。正如你看到一个曾经认识的人，觉得他的名字就在嘴边，却怎么也想不起来一样。这个时候，我们只需要一点小线索，就可以恢复一大批相互关联的“知识包”。比如我提醒你这个人的姓，你很有可能会立刻蹦出这个人的整个名字一样。博客的文章可以长期的保存在线上或者硬盘中，当记忆有模糊的时候，随时读一点，曾经的知识和学习体验就会迅速的回归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07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48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不是凭空闭门造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8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64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2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4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5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3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ubei.com:9090/t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的力量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7750" y="4018257"/>
            <a:ext cx="792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探索更有效的学习和积累方法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持续改善你的代码质量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不要让开发变成一次性工作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4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都有哪些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http://www.boubei.com:9090/tss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密码：</a:t>
            </a:r>
            <a:r>
              <a:rPr kumimoji="1" lang="en-US" altLang="zh-CN" dirty="0" err="1" smtClean="0"/>
              <a:t>www.boubei.com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www.helloweba.com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0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我们是</a:t>
            </a:r>
            <a:r>
              <a:rPr kumimoji="1" lang="zh-CN" altLang="en-US" dirty="0" smtClean="0"/>
              <a:t>如何</a:t>
            </a:r>
            <a:r>
              <a:rPr kumimoji="1" lang="zh-CN" altLang="en-US" dirty="0" smtClean="0"/>
              <a:t>学习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450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dirty="0"/>
              <a:t>小学到大学：听课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做笔记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复习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只接收，不产出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考试完了还给老师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想想还记得些什么：语文？数理化</a:t>
            </a:r>
            <a:r>
              <a:rPr kumimoji="1" lang="zh-CN" altLang="en-US" dirty="0"/>
              <a:t>？</a:t>
            </a:r>
            <a:r>
              <a:rPr kumimoji="1" lang="zh-CN" altLang="en-US" dirty="0" smtClean="0"/>
              <a:t>英语？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我们的老师也会忘记吗？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固化记忆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vs</a:t>
            </a:r>
            <a:r>
              <a:rPr kumimoji="1" lang="zh-CN" altLang="zh-CN" dirty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融入潜意识</a:t>
            </a:r>
            <a:endParaRPr kumimoji="1" lang="en-US" altLang="zh-CN" dirty="0"/>
          </a:p>
          <a:p>
            <a:r>
              <a:rPr kumimoji="1" lang="zh-CN" altLang="en-US" dirty="0" smtClean="0"/>
              <a:t>让学到的知识不要再轻易失去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3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我们是</a:t>
            </a:r>
            <a:r>
              <a:rPr kumimoji="1" lang="zh-CN" altLang="en-US" dirty="0" smtClean="0"/>
              <a:t>如何</a:t>
            </a:r>
            <a:r>
              <a:rPr kumimoji="1" lang="zh-CN" altLang="en-US" dirty="0" smtClean="0"/>
              <a:t>完成一个</a:t>
            </a:r>
            <a:r>
              <a:rPr kumimoji="1" lang="zh-CN" altLang="en-US" dirty="0" smtClean="0"/>
              <a:t>需求开发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 smtClean="0"/>
              <a:t>分析、设计、分解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搜索大脑，有没有做过类似的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如果有：找到那部分代码，复制修改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如没有：谷歌百度，找可参照的例子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都没有：硬着头皮从无到</a:t>
            </a:r>
            <a:r>
              <a:rPr kumimoji="1" lang="zh-CN" altLang="en-US" dirty="0" smtClean="0"/>
              <a:t>有</a:t>
            </a:r>
            <a:r>
              <a:rPr kumimoji="1" lang="zh-CN" altLang="en-US" dirty="0" smtClean="0"/>
              <a:t>做出来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整理开发成果，留作下次</a:t>
            </a:r>
            <a:r>
              <a:rPr kumimoji="1" lang="zh-CN" altLang="en-US" dirty="0" smtClean="0"/>
              <a:t>参考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新手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高手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3248"/>
          </a:xfrm>
        </p:spPr>
        <p:txBody>
          <a:bodyPr/>
          <a:lstStyle/>
          <a:p>
            <a:r>
              <a:rPr kumimoji="1" lang="zh-CN" altLang="en-US" dirty="0" smtClean="0"/>
              <a:t>我们是如何积累经验的？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7638"/>
            <a:ext cx="8386711" cy="50260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人人都有自己的工具库，锄头、镰刀、犁</a:t>
            </a:r>
            <a:r>
              <a:rPr kumimoji="1" lang="en-US" altLang="zh-CN" sz="2400" dirty="0" smtClean="0"/>
              <a:t>…..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我们是如何在日常生活中选择合适工具的？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程序员的工具库是什么样的？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经验</a:t>
            </a:r>
            <a:r>
              <a:rPr kumimoji="1" lang="zh-CN" altLang="en-US" sz="2400" dirty="0" smtClean="0"/>
              <a:t>，日积月累</a:t>
            </a:r>
            <a:endParaRPr kumimoji="1" lang="en-US" altLang="zh-CN" sz="2400" dirty="0" smtClean="0"/>
          </a:p>
          <a:p>
            <a:pPr lvl="1">
              <a:lnSpc>
                <a:spcPct val="110000"/>
              </a:lnSpc>
            </a:pPr>
            <a:r>
              <a:rPr kumimoji="1" lang="zh-CN" altLang="en-US" sz="2400" dirty="0" smtClean="0"/>
              <a:t>思考问题的方式、解决问题的能力</a:t>
            </a:r>
            <a:endParaRPr kumimoji="1" lang="en-US" altLang="zh-CN" sz="2400" dirty="0" smtClean="0"/>
          </a:p>
          <a:p>
            <a:pPr lvl="1">
              <a:lnSpc>
                <a:spcPct val="110000"/>
              </a:lnSpc>
            </a:pPr>
            <a:r>
              <a:rPr kumimoji="1" lang="zh-CN" altLang="en-US" sz="2400" dirty="0" smtClean="0"/>
              <a:t>成功</a:t>
            </a:r>
            <a:r>
              <a:rPr kumimoji="1" lang="zh-CN" altLang="en-US" sz="2400" dirty="0" smtClean="0"/>
              <a:t>案例、</a:t>
            </a:r>
            <a:r>
              <a:rPr kumimoji="1" lang="zh-CN" altLang="en-US" sz="2400" dirty="0" smtClean="0"/>
              <a:t>失败教训</a:t>
            </a:r>
            <a:endParaRPr kumimoji="1" lang="en-US" altLang="zh-CN" sz="2400" dirty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笔记</a:t>
            </a:r>
            <a:r>
              <a:rPr kumimoji="1" lang="zh-CN" altLang="en-US" sz="2400" dirty="0"/>
              <a:t>、</a:t>
            </a:r>
            <a:r>
              <a:rPr kumimoji="1" lang="zh-CN" altLang="en-US" sz="2400" dirty="0" smtClean="0"/>
              <a:t>博客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代码库</a:t>
            </a:r>
            <a:endParaRPr kumimoji="1" lang="en-US" altLang="zh-CN" sz="2400" dirty="0"/>
          </a:p>
          <a:p>
            <a:pPr>
              <a:lnSpc>
                <a:spcPct val="110000"/>
              </a:lnSpc>
            </a:pPr>
            <a:r>
              <a:rPr kumimoji="1" lang="en-US" altLang="zh-CN" sz="2400" dirty="0" smtClean="0"/>
              <a:t>Demo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679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891"/>
          </a:xfrm>
        </p:spPr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为某个特定的问题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化繁为简、细节拆分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活的榜样</a:t>
            </a:r>
            <a:r>
              <a:rPr kumimoji="1" lang="zh-CN" altLang="zh-CN" sz="2400" dirty="0"/>
              <a:t>：</a:t>
            </a:r>
            <a:r>
              <a:rPr kumimoji="1" lang="zh-CN" altLang="en-US" sz="2400" dirty="0" smtClean="0"/>
              <a:t>可运行</a:t>
            </a:r>
            <a:r>
              <a:rPr kumimoji="1" lang="zh-CN" altLang="zh-CN" sz="2400" dirty="0"/>
              <a:t>、</a:t>
            </a:r>
            <a:r>
              <a:rPr kumimoji="1" lang="zh-CN" altLang="en-US" sz="2400" dirty="0" smtClean="0"/>
              <a:t>可</a:t>
            </a:r>
            <a:r>
              <a:rPr kumimoji="1" lang="zh-CN" altLang="en-US" sz="2400" dirty="0" smtClean="0"/>
              <a:t>演示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一种</a:t>
            </a:r>
            <a:r>
              <a:rPr kumimoji="1" lang="zh-CN" altLang="en-US" sz="2400" dirty="0" smtClean="0"/>
              <a:t>模式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一个</a:t>
            </a:r>
            <a:r>
              <a:rPr kumimoji="1" lang="zh-CN" altLang="en-US" sz="2400" dirty="0" smtClean="0"/>
              <a:t>框架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技术经验总结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容易</a:t>
            </a:r>
            <a:r>
              <a:rPr kumimoji="1" lang="zh-CN" altLang="en-US" sz="2400" dirty="0" smtClean="0"/>
              <a:t>分享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温故知新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固化知识</a:t>
            </a:r>
            <a:endParaRPr kumimoji="1" lang="zh-CN" altLang="en-US" sz="2400" dirty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2734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理想的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精简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解决单一问题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使用单一程序语</a:t>
            </a:r>
            <a:r>
              <a:rPr kumimoji="1" lang="zh-CN" altLang="en-US" dirty="0" smtClean="0"/>
              <a:t>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不依赖框架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教科书一般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高度</a:t>
            </a:r>
            <a:r>
              <a:rPr kumimoji="1" lang="zh-CN" altLang="en-US" dirty="0"/>
              <a:t>概括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语句凝练</a:t>
            </a:r>
            <a:r>
              <a:rPr kumimoji="1" lang="zh-CN" altLang="en-US" dirty="0" smtClean="0"/>
              <a:t>、易检索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smtClean="0"/>
              <a:t>知识库，</a:t>
            </a:r>
            <a:r>
              <a:rPr kumimoji="1" lang="zh-CN" altLang="en-US" smtClean="0"/>
              <a:t>大脑</a:t>
            </a:r>
            <a:r>
              <a:rPr kumimoji="1" lang="zh-CN" altLang="en-US" dirty="0"/>
              <a:t>的延伸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83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怎么做</a:t>
            </a:r>
            <a:r>
              <a:rPr kumimoji="1" lang="en-US" altLang="zh-CN" dirty="0" err="1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立足日常项目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总结、沉淀</a:t>
            </a:r>
            <a:endParaRPr kumimoji="1" lang="en-US" altLang="zh-CN" dirty="0" smtClean="0"/>
          </a:p>
          <a:p>
            <a:r>
              <a:rPr kumimoji="1" lang="zh-CN" altLang="en-US" dirty="0" smtClean="0"/>
              <a:t>剔除业务性强的逻辑，返璞归真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通用性越强、适合场景越多、价值越高</a:t>
            </a:r>
            <a:endParaRPr kumimoji="1" lang="en-US" altLang="zh-CN" dirty="0" smtClean="0"/>
          </a:p>
          <a:p>
            <a:r>
              <a:rPr kumimoji="1" lang="zh-CN" altLang="en-US" dirty="0"/>
              <a:t>用自己最熟悉的语言方式编写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3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可运行的程序片段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小的功能模块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上传至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通过技术文章分享：</a:t>
            </a: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9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只是第一步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是一个个知识点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由点及面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有序揉成一个整体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43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28530</TotalTime>
  <Words>511</Words>
  <Application>Microsoft Macintosh PowerPoint</Application>
  <PresentationFormat>全屏显示(4:3)</PresentationFormat>
  <Paragraphs>90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Demo的力量</vt:lpstr>
      <vt:lpstr>我们是如何学习的？</vt:lpstr>
      <vt:lpstr>我们是如何完成一个需求开发的？</vt:lpstr>
      <vt:lpstr>我们是如何积累经验的？</vt:lpstr>
      <vt:lpstr>Demo的作用</vt:lpstr>
      <vt:lpstr>理想的Demo</vt:lpstr>
      <vt:lpstr>怎么做Demo</vt:lpstr>
      <vt:lpstr>Demo的形式</vt:lpstr>
      <vt:lpstr>Demo只是第一步</vt:lpstr>
      <vt:lpstr>重构-持续改善你的代码质量</vt:lpstr>
      <vt:lpstr>TSS的Demo都有哪些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192</cp:revision>
  <dcterms:created xsi:type="dcterms:W3CDTF">2017-02-13T06:36:35Z</dcterms:created>
  <dcterms:modified xsi:type="dcterms:W3CDTF">2017-06-12T10:30:57Z</dcterms:modified>
</cp:coreProperties>
</file>