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06" autoAdjust="0"/>
  </p:normalViewPr>
  <p:slideViewPr>
    <p:cSldViewPr snapToGrid="0" snapToObjects="1">
      <p:cViewPr varScale="1">
        <p:scale>
          <a:sx n="79" d="100"/>
          <a:sy n="79" d="100"/>
        </p:scale>
        <p:origin x="-1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18/3/4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基于框架学习、开发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前后框架：</a:t>
            </a:r>
            <a:r>
              <a:rPr kumimoji="1" lang="en-US" altLang="zh-CN" dirty="0" err="1" smtClean="0"/>
              <a:t>tssJS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EasyUI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Echarts</a:t>
            </a:r>
            <a:r>
              <a:rPr kumimoji="1" lang="zh-CN" altLang="en-US" dirty="0" smtClean="0"/>
              <a:t>等  原始：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css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后台框架：</a:t>
            </a:r>
            <a:r>
              <a:rPr kumimoji="1" lang="en-US" altLang="zh-CN" dirty="0" err="1" smtClean="0"/>
              <a:t>tssJava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Hibernate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等 原始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jdbc</a:t>
            </a:r>
            <a:r>
              <a:rPr kumimoji="1" lang="zh-CN" altLang="en-US" dirty="0" smtClean="0"/>
              <a:t>、</a:t>
            </a:r>
            <a:r>
              <a:rPr kumimoji="1" lang="en-US" altLang="zh-CN" smtClean="0"/>
              <a:t>servlet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29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安装异常反馈至：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bbs.boubei.com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forum.php?mod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viewthread&amp;tid</a:t>
            </a:r>
            <a:r>
              <a:rPr kumimoji="1" lang="en-US" altLang="zh-CN" dirty="0" smtClean="0"/>
              <a:t>=548&amp;extra=page%3D1</a:t>
            </a:r>
          </a:p>
          <a:p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dirty="0" smtClean="0"/>
              <a:t>整理一份</a:t>
            </a:r>
            <a:r>
              <a:rPr kumimoji="1" lang="en-US" altLang="zh-CN" sz="1600" dirty="0" smtClean="0"/>
              <a:t>Mac</a:t>
            </a:r>
            <a:r>
              <a:rPr kumimoji="1" lang="zh-CN" altLang="en-US" sz="1600" dirty="0" smtClean="0"/>
              <a:t>版的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环境搭建指南</a:t>
            </a:r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23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安装异常反馈至：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bbs.boubei.com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forum.php?mod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viewthread&amp;tid</a:t>
            </a:r>
            <a:r>
              <a:rPr kumimoji="1" lang="en-US" altLang="zh-CN" smtClean="0"/>
              <a:t>=548&amp;extra=page%3D1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23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前台到后台：数据表定义</a:t>
            </a:r>
            <a:r>
              <a:rPr kumimoji="1" lang="en-US" altLang="zh-CN" dirty="0" smtClean="0"/>
              <a:t> -</a:t>
            </a:r>
            <a:r>
              <a:rPr kumimoji="1" lang="en-US" altLang="zh-CN" dirty="0" smtClean="0">
                <a:sym typeface="Wingdings"/>
              </a:rPr>
              <a:t> </a:t>
            </a:r>
            <a:r>
              <a:rPr kumimoji="1" lang="zh-CN" altLang="en-US" dirty="0" smtClean="0">
                <a:sym typeface="Wingdings"/>
              </a:rPr>
              <a:t>数据库表 </a:t>
            </a:r>
            <a:r>
              <a:rPr kumimoji="1" lang="en-US" altLang="zh-CN" dirty="0" smtClean="0">
                <a:sym typeface="Wingdings"/>
              </a:rPr>
              <a:t>+</a:t>
            </a:r>
            <a:r>
              <a:rPr kumimoji="1" lang="zh-CN" altLang="en-US" dirty="0" smtClean="0">
                <a:sym typeface="Wingdings"/>
              </a:rPr>
              <a:t> 数据表表接口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>
                <a:sym typeface="Wingdings"/>
              </a:rPr>
              <a:t>后台到前台：数据库表 </a:t>
            </a:r>
            <a:r>
              <a:rPr kumimoji="1" lang="en-US" altLang="zh-CN" dirty="0" smtClean="0">
                <a:sym typeface="Wingdings"/>
              </a:rPr>
              <a:t>-</a:t>
            </a:r>
            <a:r>
              <a:rPr kumimoji="1" lang="zh-CN" altLang="en-US" dirty="0" smtClean="0">
                <a:sym typeface="Wingdings"/>
              </a:rPr>
              <a:t> 数据表定义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>
                <a:sym typeface="Wingdings"/>
              </a:rPr>
              <a:t>数据库表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smtClean="0">
                <a:sym typeface="Wingdings"/>
              </a:rPr>
              <a:t>Excel</a:t>
            </a:r>
          </a:p>
          <a:p>
            <a:endParaRPr kumimoji="1" lang="en-US" altLang="zh-CN" dirty="0" smtClean="0">
              <a:sym typeface="Wingdings"/>
            </a:endParaRPr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23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案例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库存  </a:t>
            </a:r>
            <a:r>
              <a:rPr kumimoji="1" lang="en-US" altLang="zh-CN" dirty="0" err="1" smtClean="0"/>
              <a:t>sku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loc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qty</a:t>
            </a:r>
            <a:r>
              <a:rPr kumimoji="1" lang="zh-CN" altLang="en-US" dirty="0" smtClean="0"/>
              <a:t> 生产日期</a:t>
            </a:r>
            <a:endParaRPr kumimoji="1" lang="en-US" altLang="zh-CN" dirty="0" smtClean="0"/>
          </a:p>
          <a:p>
            <a:r>
              <a:rPr kumimoji="1" lang="zh-CN" altLang="en-US" dirty="0" smtClean="0"/>
              <a:t>订单 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day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sku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qty</a:t>
            </a:r>
            <a:endParaRPr kumimoji="1" lang="en-US" altLang="zh-CN" dirty="0" smtClean="0"/>
          </a:p>
          <a:p>
            <a:r>
              <a:rPr kumimoji="1" lang="zh-CN" altLang="en-US" dirty="0" smtClean="0"/>
              <a:t>规则：先生产先出   小库为优先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04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18/3/4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18/3/4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18/3/4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boubei.com/tss/article.portal?articleId=1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进行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开发入门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学后台语言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难点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入门难，学了不知干嘛用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调试难，出了问题不知道如何快速解决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选择难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体系庞大，框架众多</a:t>
            </a:r>
            <a:endParaRPr kumimoji="1" lang="en-US" altLang="zh-CN" dirty="0" smtClean="0"/>
          </a:p>
          <a:p>
            <a:r>
              <a:rPr kumimoji="1" lang="zh-CN" altLang="en-US" dirty="0"/>
              <a:t>快速入门基于</a:t>
            </a:r>
            <a:r>
              <a:rPr kumimoji="1" lang="en-US" altLang="zh-CN" dirty="0"/>
              <a:t>TSS</a:t>
            </a:r>
            <a:r>
              <a:rPr kumimoji="1" lang="zh-CN" altLang="en-US" dirty="0"/>
              <a:t>后台框架的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代码开发</a:t>
            </a:r>
            <a:endParaRPr kumimoji="1" lang="en-US" altLang="zh-CN" dirty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测试框架下写测试代码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37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TSS</a:t>
            </a:r>
            <a:r>
              <a:rPr kumimoji="1" lang="zh-CN" altLang="en-US" dirty="0"/>
              <a:t> &amp; </a:t>
            </a:r>
            <a:r>
              <a:rPr kumimoji="1" lang="en-US" altLang="zh-CN" dirty="0"/>
              <a:t>SCM</a:t>
            </a:r>
            <a:r>
              <a:rPr kumimoji="1" lang="zh-CN" altLang="en-US" dirty="0"/>
              <a:t> 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485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申请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账号，并安装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工具</a:t>
            </a:r>
            <a:endParaRPr lang="en-US" altLang="zh-CN" sz="2400" dirty="0" smtClean="0"/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参考</a:t>
            </a:r>
            <a:r>
              <a:rPr lang="en-US" altLang="zh-CN" sz="2000" dirty="0"/>
              <a:t>《1.</a:t>
            </a:r>
            <a:r>
              <a:rPr lang="zh-CN" altLang="en-US" sz="2000" dirty="0"/>
              <a:t>搭建环境</a:t>
            </a:r>
            <a:r>
              <a:rPr lang="zh-CN" altLang="en-US" sz="2000" dirty="0" smtClean="0"/>
              <a:t>指南</a:t>
            </a:r>
            <a:r>
              <a:rPr lang="en-US" altLang="zh-CN" sz="2000" dirty="0" smtClean="0"/>
              <a:t>》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smtClean="0"/>
              <a:t>Clone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上项目到本地：</a:t>
            </a:r>
            <a:r>
              <a:rPr lang="en-US" altLang="zh-CN" sz="2000" dirty="0" smtClean="0"/>
              <a:t>learn/</a:t>
            </a:r>
            <a:r>
              <a:rPr lang="en-US" altLang="zh-CN" sz="2000" dirty="0" err="1" smtClean="0"/>
              <a:t>boubei-tss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boubei-scm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JDK</a:t>
            </a:r>
            <a:r>
              <a:rPr lang="zh-CN" altLang="zh-CN" sz="2400" dirty="0"/>
              <a:t>、</a:t>
            </a:r>
            <a:r>
              <a:rPr lang="en-US" altLang="zh-CN" sz="2400" dirty="0"/>
              <a:t>Maven</a:t>
            </a:r>
            <a:r>
              <a:rPr lang="zh-CN" altLang="zh-CN" sz="2400" dirty="0"/>
              <a:t>、</a:t>
            </a:r>
            <a:r>
              <a:rPr lang="en-US" altLang="zh-CN" sz="2400" dirty="0"/>
              <a:t>Eclipse</a:t>
            </a:r>
            <a:r>
              <a:rPr lang="zh-CN" altLang="zh-CN" sz="2400" dirty="0"/>
              <a:t>、</a:t>
            </a:r>
            <a:r>
              <a:rPr lang="en-US" altLang="zh-CN" sz="2400" dirty="0"/>
              <a:t>MySQL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参考 </a:t>
            </a:r>
            <a:r>
              <a:rPr lang="en-US" altLang="zh-CN" sz="2000" dirty="0" smtClean="0"/>
              <a:t>《2.</a:t>
            </a:r>
            <a:r>
              <a:rPr lang="zh-CN" altLang="en-US" sz="2000" dirty="0" smtClean="0"/>
              <a:t>安装</a:t>
            </a:r>
            <a:r>
              <a:rPr lang="en-US" altLang="zh-CN" sz="2000" dirty="0" smtClean="0"/>
              <a:t>JDK》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《3.</a:t>
            </a:r>
            <a:r>
              <a:rPr lang="zh-CN" altLang="en-US" sz="2000" dirty="0" smtClean="0"/>
              <a:t>安装</a:t>
            </a:r>
            <a:r>
              <a:rPr lang="en-US" altLang="zh-CN" sz="2000" dirty="0" smtClean="0"/>
              <a:t>MySQL》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检查环境：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–version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mvn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–version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打开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、登录</a:t>
            </a:r>
            <a:r>
              <a:rPr lang="en-US" altLang="zh-CN" sz="2000" dirty="0" smtClean="0"/>
              <a:t>MySQL</a:t>
            </a:r>
          </a:p>
          <a:p>
            <a:pPr marL="342900" lvl="1" indent="-342900">
              <a:lnSpc>
                <a:spcPct val="130000"/>
              </a:lnSpc>
              <a:buFont typeface="Arial"/>
              <a:buChar char="•"/>
            </a:pPr>
            <a:r>
              <a:rPr lang="zh-CN" altLang="en-US" sz="2400" dirty="0" smtClean="0"/>
              <a:t>完成</a:t>
            </a:r>
            <a:r>
              <a:rPr lang="en-US" altLang="zh-CN" sz="2400" dirty="0" err="1" smtClean="0"/>
              <a:t>boubei-tss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  <a:p>
            <a:pPr marL="742950" lvl="2" indent="-342900">
              <a:lnSpc>
                <a:spcPct val="130000"/>
              </a:lnSpc>
            </a:pPr>
            <a:r>
              <a:rPr lang="zh-CN" altLang="en-US" sz="1600" dirty="0"/>
              <a:t>参考</a:t>
            </a:r>
            <a:r>
              <a:rPr lang="zh-CN" altLang="zh-CN" sz="1600" dirty="0"/>
              <a:t> </a:t>
            </a:r>
            <a:r>
              <a:rPr lang="en-US" altLang="zh-CN" sz="1600" dirty="0">
                <a:hlinkClick r:id="rId3"/>
              </a:rPr>
              <a:t>http://www.boubei.com/tss/article.portal?articleId=</a:t>
            </a:r>
            <a:r>
              <a:rPr lang="en-US" altLang="zh-CN" sz="1600" dirty="0" smtClean="0">
                <a:hlinkClick r:id="rId3"/>
              </a:rPr>
              <a:t>18</a:t>
            </a:r>
            <a:r>
              <a:rPr lang="zh-CN" altLang="en-US" sz="1600" dirty="0" smtClean="0"/>
              <a:t>，第二步、第三步</a:t>
            </a:r>
            <a:endParaRPr lang="en-US" altLang="zh-CN" sz="1600" dirty="0"/>
          </a:p>
          <a:p>
            <a:pPr marL="342900" lvl="1" indent="-342900">
              <a:lnSpc>
                <a:spcPct val="130000"/>
              </a:lnSpc>
              <a:buFont typeface="Arial"/>
              <a:buChar char="•"/>
            </a:pPr>
            <a:r>
              <a:rPr lang="zh-CN" altLang="en-US" sz="2400" dirty="0"/>
              <a:t>完成</a:t>
            </a:r>
            <a:r>
              <a:rPr lang="en-US" altLang="zh-CN" sz="2400" dirty="0" err="1"/>
              <a:t>boubei-</a:t>
            </a:r>
            <a:r>
              <a:rPr lang="en-US" altLang="zh-CN" sz="2400" dirty="0" err="1" smtClean="0"/>
              <a:t>scm</a:t>
            </a:r>
            <a:r>
              <a:rPr lang="zh-CN" altLang="en-US" sz="2400" dirty="0" smtClean="0"/>
              <a:t>安装</a:t>
            </a:r>
            <a:endParaRPr lang="en-US" altLang="zh-CN" sz="2400" dirty="0"/>
          </a:p>
          <a:p>
            <a:pPr lvl="1">
              <a:lnSpc>
                <a:spcPct val="140000"/>
              </a:lnSpc>
            </a:pPr>
            <a:r>
              <a:rPr lang="zh-CN" altLang="en-US" sz="2000" dirty="0" smtClean="0"/>
              <a:t>创建一个名为</a:t>
            </a:r>
            <a:r>
              <a:rPr lang="en-US" altLang="zh-CN" sz="2000" dirty="0" err="1" smtClean="0"/>
              <a:t>scm</a:t>
            </a:r>
            <a:r>
              <a:rPr lang="zh-CN" altLang="en-US" sz="2000" dirty="0" smtClean="0"/>
              <a:t>的数据库，导入一个</a:t>
            </a:r>
            <a:r>
              <a:rPr lang="en-US" altLang="zh-CN" sz="2000" dirty="0" err="1" smtClean="0"/>
              <a:t>tss-ebi.sql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2000" dirty="0" smtClean="0"/>
              <a:t>执行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eclipse:eclipse</a:t>
            </a:r>
            <a:r>
              <a:rPr lang="en-US" altLang="zh-CN" sz="2000" dirty="0" smtClean="0"/>
              <a:t>，</a:t>
            </a:r>
            <a:r>
              <a:rPr lang="zh-CN" altLang="en-US" sz="2000" dirty="0" smtClean="0"/>
              <a:t>导入</a:t>
            </a:r>
            <a:r>
              <a:rPr lang="en-US" altLang="zh-CN" sz="2000" dirty="0" smtClean="0"/>
              <a:t>SCM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， 跑</a:t>
            </a:r>
            <a:r>
              <a:rPr lang="en-US" altLang="zh-CN" sz="2000" dirty="0" err="1" smtClean="0"/>
              <a:t>SKUTest</a:t>
            </a:r>
            <a:r>
              <a:rPr lang="zh-CN" altLang="en-US" sz="2000" dirty="0" smtClean="0"/>
              <a:t>.</a:t>
            </a:r>
            <a:r>
              <a:rPr lang="en-US" altLang="zh-CN" sz="2000" dirty="0" smtClean="0"/>
              <a:t>java</a:t>
            </a:r>
          </a:p>
          <a:p>
            <a:pPr lvl="1">
              <a:lnSpc>
                <a:spcPct val="140000"/>
              </a:lnSpc>
            </a:pPr>
            <a:r>
              <a:rPr lang="zh-CN" altLang="en-US" sz="2000" dirty="0" smtClean="0"/>
              <a:t>执行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clean </a:t>
            </a:r>
            <a:r>
              <a:rPr lang="en-US" altLang="zh-CN" sz="2000" dirty="0" err="1" smtClean="0"/>
              <a:t>jetty:run</a:t>
            </a:r>
            <a:endParaRPr lang="en-US" altLang="zh-CN" sz="2000" dirty="0"/>
          </a:p>
          <a:p>
            <a:pPr marL="457200" lvl="1" indent="0">
              <a:lnSpc>
                <a:spcPct val="140000"/>
              </a:lnSpc>
              <a:buNone/>
            </a:pPr>
            <a:endParaRPr lang="en-US" altLang="zh-CN" sz="2000" dirty="0"/>
          </a:p>
          <a:p>
            <a:pPr marL="742950" lvl="2" indent="-342900">
              <a:lnSpc>
                <a:spcPct val="13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日常学习工作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基础学习在</a:t>
            </a:r>
            <a:r>
              <a:rPr lang="en-US" altLang="zh-CN" sz="2400" dirty="0" smtClean="0"/>
              <a:t>Learn</a:t>
            </a:r>
            <a:r>
              <a:rPr lang="zh-CN" altLang="en-US" sz="2400" dirty="0" smtClean="0"/>
              <a:t>项目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晨会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每天早上先从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同步</a:t>
            </a:r>
            <a:r>
              <a:rPr lang="en-US" altLang="zh-CN" sz="2400" dirty="0" smtClean="0"/>
              <a:t>TSS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SCM</a:t>
            </a:r>
            <a:r>
              <a:rPr lang="zh-CN" altLang="en-US" sz="2400" dirty="0" smtClean="0"/>
              <a:t>的代码</a:t>
            </a:r>
            <a:endParaRPr lang="en-US" altLang="zh-CN" sz="2400" dirty="0" smtClean="0"/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如果发现</a:t>
            </a:r>
            <a:r>
              <a:rPr lang="en-US" altLang="zh-CN" sz="2000" dirty="0" smtClean="0"/>
              <a:t>TSS</a:t>
            </a:r>
            <a:r>
              <a:rPr lang="zh-CN" altLang="en-US" sz="2000" dirty="0" smtClean="0"/>
              <a:t>代码有更新，在</a:t>
            </a:r>
            <a:r>
              <a:rPr lang="en-US" altLang="zh-CN" sz="2000" dirty="0" err="1" smtClean="0"/>
              <a:t>boubei-tss</a:t>
            </a:r>
            <a:r>
              <a:rPr lang="zh-CN" altLang="en-US" sz="2000" dirty="0" smtClean="0"/>
              <a:t>目录下执行一遍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               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clean install  -</a:t>
            </a:r>
            <a:r>
              <a:rPr lang="en-US" altLang="zh-CN" sz="2000" dirty="0" err="1"/>
              <a:t>Dmaven.test.skip</a:t>
            </a:r>
            <a:r>
              <a:rPr lang="en-US" altLang="zh-CN" sz="2000" dirty="0"/>
              <a:t>=</a:t>
            </a:r>
            <a:r>
              <a:rPr lang="en-US" altLang="zh-CN" sz="2000" dirty="0" smtClean="0"/>
              <a:t>true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每天下班前把当天完成的</a:t>
            </a:r>
            <a:r>
              <a:rPr lang="en-US" altLang="zh-CN" sz="2400" dirty="0" smtClean="0"/>
              <a:t>SCM</a:t>
            </a:r>
            <a:r>
              <a:rPr lang="zh-CN" altLang="en-US" sz="2400" dirty="0" smtClean="0"/>
              <a:t>代码提交至</a:t>
            </a:r>
            <a:r>
              <a:rPr lang="en-US" altLang="zh-CN" sz="2400" dirty="0" err="1" smtClean="0"/>
              <a:t>Github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项目经理负责检查并构建</a:t>
            </a:r>
            <a:r>
              <a:rPr lang="en-US" altLang="zh-CN" sz="2400" dirty="0" smtClean="0"/>
              <a:t>SCM</a:t>
            </a:r>
            <a:r>
              <a:rPr lang="zh-CN" altLang="en-US" sz="2400" dirty="0" smtClean="0"/>
              <a:t>系统，评估当天的工作进展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生成测试报告（</a:t>
            </a:r>
            <a:r>
              <a:rPr lang="en-US" altLang="zh-CN" sz="2400" dirty="0" smtClean="0"/>
              <a:t>Jenkins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785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第一个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实体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DAO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test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test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Action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HTML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重构 基于 </a:t>
            </a:r>
            <a:r>
              <a:rPr lang="en-US" altLang="zh-CN" sz="2400" dirty="0" err="1" smtClean="0"/>
              <a:t>commonService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重构 基于 数据表接口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7846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系统架构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279679"/>
              </p:ext>
            </p:extLst>
          </p:nvPr>
        </p:nvGraphicFramePr>
        <p:xfrm>
          <a:off x="457200" y="1600200"/>
          <a:ext cx="8229600" cy="502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0043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前端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浏览器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AJAX</a:t>
                      </a:r>
                      <a:r>
                        <a:rPr lang="zh-CN" altLang="en-US" sz="2000" dirty="0" smtClean="0"/>
                        <a:t>（</a:t>
                      </a:r>
                      <a:r>
                        <a:rPr lang="en-US" altLang="zh-CN" sz="2000" dirty="0" smtClean="0"/>
                        <a:t>JSON</a:t>
                      </a:r>
                      <a:r>
                        <a:rPr lang="zh-CN" altLang="en-US" sz="2000" dirty="0" smtClean="0"/>
                        <a:t>/</a:t>
                      </a:r>
                      <a:r>
                        <a:rPr lang="en-US" altLang="zh-CN" sz="2000" dirty="0" smtClean="0"/>
                        <a:t>XML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100438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后端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MVC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 smtClean="0"/>
                        <a:t>交互层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Spring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MVC/Servlet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100438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Service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业务层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Spring/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TSS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Framework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100438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DAO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持久层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Hiberbate</a:t>
                      </a:r>
                      <a:r>
                        <a:rPr lang="en-US" altLang="zh-CN" sz="2000" dirty="0" smtClean="0"/>
                        <a:t>/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JDBC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10043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DB</a:t>
                      </a:r>
                      <a:r>
                        <a:rPr lang="zh-CN" altLang="en-US" sz="2000" dirty="0" smtClean="0"/>
                        <a:t>端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MySQL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Oracle</a:t>
                      </a:r>
                      <a:r>
                        <a:rPr lang="zh-CN" altLang="en-US" sz="2000" dirty="0" smtClean="0"/>
                        <a:t>等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23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409</Words>
  <Application>Microsoft Macintosh PowerPoint</Application>
  <PresentationFormat>全屏显示(4:3)</PresentationFormat>
  <Paragraphs>78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基于TSS进行Java开发入门</vt:lpstr>
      <vt:lpstr>教学目的</vt:lpstr>
      <vt:lpstr>TSS &amp; SCM 环境搭建</vt:lpstr>
      <vt:lpstr>日常学习工作</vt:lpstr>
      <vt:lpstr>第一个Java模块</vt:lpstr>
      <vt:lpstr>系统架构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122</cp:revision>
  <dcterms:created xsi:type="dcterms:W3CDTF">2017-02-13T06:36:35Z</dcterms:created>
  <dcterms:modified xsi:type="dcterms:W3CDTF">2018-03-04T02:02:15Z</dcterms:modified>
</cp:coreProperties>
</file>