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506" autoAdjust="0"/>
  </p:normalViewPr>
  <p:slideViewPr>
    <p:cSldViewPr snapToGrid="0" snapToObjects="1">
      <p:cViewPr varScale="1">
        <p:scale>
          <a:sx n="70" d="100"/>
          <a:sy n="70" d="100"/>
        </p:scale>
        <p:origin x="-13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859C3-2692-784F-AC34-40A9E7B69405}" type="datetimeFigureOut">
              <a:rPr kumimoji="1" lang="zh-CN" altLang="en-US" smtClean="0"/>
              <a:t>18/2/28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5BD0C-2667-BA41-90C5-58CB9DE5F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04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7294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安装异常反馈至：</a:t>
            </a:r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bbs.boubei.com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forum.php?mod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viewthread&amp;tid</a:t>
            </a:r>
            <a:r>
              <a:rPr kumimoji="1" lang="en-US" altLang="zh-CN" dirty="0" smtClean="0"/>
              <a:t>=548&amp;extra=page%3D1</a:t>
            </a:r>
          </a:p>
          <a:p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dirty="0" smtClean="0"/>
              <a:t>整理一份</a:t>
            </a:r>
            <a:r>
              <a:rPr kumimoji="1" lang="en-US" altLang="zh-CN" sz="1600" dirty="0" smtClean="0"/>
              <a:t>Mac</a:t>
            </a:r>
            <a:r>
              <a:rPr kumimoji="1" lang="zh-CN" altLang="en-US" sz="1600" dirty="0" smtClean="0"/>
              <a:t>版的</a:t>
            </a:r>
            <a:r>
              <a:rPr kumimoji="1" lang="en-US" altLang="zh-CN" sz="1600" dirty="0" smtClean="0"/>
              <a:t> </a:t>
            </a:r>
            <a:r>
              <a:rPr kumimoji="1" lang="zh-CN" altLang="en-US" sz="1600" dirty="0" smtClean="0"/>
              <a:t>环境搭建指南</a:t>
            </a:r>
          </a:p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0235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安装异常反馈至：</a:t>
            </a:r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bbs.boubei.com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forum.php?mod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viewthread&amp;tid</a:t>
            </a:r>
            <a:r>
              <a:rPr kumimoji="1" lang="en-US" altLang="zh-CN" smtClean="0"/>
              <a:t>=548&amp;extra=page%3D1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0235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前台到后台：数据表定义</a:t>
            </a:r>
            <a:r>
              <a:rPr kumimoji="1" lang="en-US" altLang="zh-CN" dirty="0" smtClean="0"/>
              <a:t> -</a:t>
            </a:r>
            <a:r>
              <a:rPr kumimoji="1" lang="en-US" altLang="zh-CN" dirty="0" smtClean="0">
                <a:sym typeface="Wingdings"/>
              </a:rPr>
              <a:t> </a:t>
            </a:r>
            <a:r>
              <a:rPr kumimoji="1" lang="zh-CN" altLang="en-US" dirty="0" smtClean="0">
                <a:sym typeface="Wingdings"/>
              </a:rPr>
              <a:t>数据库表 </a:t>
            </a:r>
            <a:r>
              <a:rPr kumimoji="1" lang="en-US" altLang="zh-CN" dirty="0" smtClean="0">
                <a:sym typeface="Wingdings"/>
              </a:rPr>
              <a:t>+</a:t>
            </a:r>
            <a:r>
              <a:rPr kumimoji="1" lang="zh-CN" altLang="en-US" dirty="0" smtClean="0">
                <a:sym typeface="Wingdings"/>
              </a:rPr>
              <a:t> 数据表表接口</a:t>
            </a:r>
            <a:endParaRPr kumimoji="1" lang="en-US" altLang="zh-CN" dirty="0" smtClean="0">
              <a:sym typeface="Wingdings"/>
            </a:endParaRPr>
          </a:p>
          <a:p>
            <a:r>
              <a:rPr kumimoji="1" lang="zh-CN" altLang="en-US" dirty="0" smtClean="0">
                <a:sym typeface="Wingdings"/>
              </a:rPr>
              <a:t>后台到前台：数据库表 </a:t>
            </a:r>
            <a:r>
              <a:rPr kumimoji="1" lang="en-US" altLang="zh-CN" dirty="0" smtClean="0">
                <a:sym typeface="Wingdings"/>
              </a:rPr>
              <a:t>-</a:t>
            </a:r>
            <a:r>
              <a:rPr kumimoji="1" lang="zh-CN" altLang="en-US" dirty="0" smtClean="0">
                <a:sym typeface="Wingdings"/>
              </a:rPr>
              <a:t> 数据表定义</a:t>
            </a:r>
            <a:endParaRPr kumimoji="1" lang="en-US" altLang="zh-CN" dirty="0" smtClean="0">
              <a:sym typeface="Wingdings"/>
            </a:endParaRPr>
          </a:p>
          <a:p>
            <a:r>
              <a:rPr kumimoji="1" lang="zh-CN" altLang="en-US" dirty="0" smtClean="0">
                <a:sym typeface="Wingdings"/>
              </a:rPr>
              <a:t>数据库表</a:t>
            </a:r>
            <a:endParaRPr kumimoji="1" lang="en-US" altLang="zh-CN" dirty="0" smtClean="0">
              <a:sym typeface="Wingdings"/>
            </a:endParaRPr>
          </a:p>
          <a:p>
            <a:r>
              <a:rPr kumimoji="1" lang="en-US" altLang="zh-CN" dirty="0" smtClean="0">
                <a:sym typeface="Wingdings"/>
              </a:rPr>
              <a:t>Excel</a:t>
            </a:r>
          </a:p>
          <a:p>
            <a:endParaRPr kumimoji="1" lang="en-US" altLang="zh-CN" dirty="0" smtClean="0">
              <a:sym typeface="Wingdings"/>
            </a:endParaRPr>
          </a:p>
          <a:p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0235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案例：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库存  </a:t>
            </a:r>
            <a:r>
              <a:rPr kumimoji="1" lang="en-US" altLang="zh-CN" dirty="0" err="1" smtClean="0"/>
              <a:t>sku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loc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qty</a:t>
            </a:r>
            <a:r>
              <a:rPr kumimoji="1" lang="zh-CN" altLang="en-US" dirty="0" smtClean="0"/>
              <a:t> 生产日期</a:t>
            </a:r>
            <a:endParaRPr kumimoji="1" lang="en-US" altLang="zh-CN" dirty="0" smtClean="0"/>
          </a:p>
          <a:p>
            <a:r>
              <a:rPr kumimoji="1" lang="zh-CN" altLang="en-US" dirty="0" smtClean="0"/>
              <a:t>订单  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day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sku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qty</a:t>
            </a:r>
            <a:endParaRPr kumimoji="1" lang="en-US" altLang="zh-CN" dirty="0" smtClean="0"/>
          </a:p>
          <a:p>
            <a:r>
              <a:rPr kumimoji="1" lang="zh-CN" altLang="en-US" dirty="0" smtClean="0"/>
              <a:t>规则：先生产先</a:t>
            </a:r>
            <a:r>
              <a:rPr kumimoji="1" lang="zh-CN" altLang="en-US" smtClean="0"/>
              <a:t>出   小库为优先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6043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98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12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5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70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18/2/28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62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18/2/28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96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18/2/28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6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18/2/28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93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18/2/28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65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18/2/28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2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2BEA-236C-5749-AF49-060B228B08C5}" type="datetimeFigureOut">
              <a:rPr kumimoji="1" lang="zh-CN" altLang="en-US" smtClean="0"/>
              <a:t>18/2/28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37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boubei.com/tss/article.portal?articleId=18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TSS</a:t>
            </a:r>
            <a:r>
              <a:rPr kumimoji="1" lang="zh-CN" altLang="en-US" dirty="0" smtClean="0"/>
              <a:t>进行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开发入门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1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教学目的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学后台语</a:t>
            </a:r>
            <a:r>
              <a:rPr kumimoji="1" lang="zh-CN" altLang="en-US" dirty="0" smtClean="0"/>
              <a:t>言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难点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入门难，学了不知干嘛用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调试难，出了问题不知道如何快速解决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选择难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体系庞大，框架众</a:t>
            </a:r>
            <a:r>
              <a:rPr kumimoji="1" lang="zh-CN" altLang="en-US" dirty="0" smtClean="0"/>
              <a:t>多</a:t>
            </a:r>
            <a:endParaRPr kumimoji="1" lang="en-US" altLang="zh-CN" dirty="0" smtClean="0"/>
          </a:p>
          <a:p>
            <a:r>
              <a:rPr kumimoji="1" lang="zh-CN" altLang="en-US" dirty="0"/>
              <a:t>快速入门基于</a:t>
            </a:r>
            <a:r>
              <a:rPr kumimoji="1" lang="en-US" altLang="zh-CN" dirty="0"/>
              <a:t>TSS</a:t>
            </a:r>
            <a:r>
              <a:rPr kumimoji="1" lang="zh-CN" altLang="en-US" dirty="0"/>
              <a:t>后台框架的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代码开发</a:t>
            </a:r>
            <a:endParaRPr kumimoji="1" lang="en-US" altLang="zh-CN" dirty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TSS</a:t>
            </a:r>
            <a:r>
              <a:rPr kumimoji="1" lang="zh-CN" altLang="en-US" dirty="0" smtClean="0"/>
              <a:t>测试框架下写测试代码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37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TSS</a:t>
            </a:r>
            <a:r>
              <a:rPr kumimoji="1" lang="zh-CN" altLang="en-US" dirty="0"/>
              <a:t> &amp; </a:t>
            </a:r>
            <a:r>
              <a:rPr kumimoji="1" lang="en-US" altLang="zh-CN" dirty="0"/>
              <a:t>SCM</a:t>
            </a:r>
            <a:r>
              <a:rPr kumimoji="1" lang="zh-CN" altLang="en-US" dirty="0"/>
              <a:t> 环境搭建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0485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/>
              <a:t>申请</a:t>
            </a:r>
            <a:r>
              <a:rPr lang="en-US" altLang="zh-CN" sz="2400" dirty="0" err="1" smtClean="0"/>
              <a:t>Github</a:t>
            </a:r>
            <a:r>
              <a:rPr lang="zh-CN" altLang="en-US" sz="2400" dirty="0" smtClean="0"/>
              <a:t>账号，并安装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工具</a:t>
            </a:r>
            <a:endParaRPr lang="en-US" altLang="zh-CN" sz="2400" dirty="0" smtClean="0"/>
          </a:p>
          <a:p>
            <a:pPr lvl="1">
              <a:lnSpc>
                <a:spcPct val="130000"/>
              </a:lnSpc>
            </a:pPr>
            <a:r>
              <a:rPr lang="zh-CN" altLang="en-US" sz="2000" dirty="0" smtClean="0"/>
              <a:t>参考</a:t>
            </a:r>
            <a:r>
              <a:rPr lang="en-US" altLang="zh-CN" sz="2000" dirty="0"/>
              <a:t>《1.</a:t>
            </a:r>
            <a:r>
              <a:rPr lang="zh-CN" altLang="en-US" sz="2000" dirty="0"/>
              <a:t>搭建环境</a:t>
            </a:r>
            <a:r>
              <a:rPr lang="zh-CN" altLang="en-US" sz="2000" dirty="0" smtClean="0"/>
              <a:t>指南</a:t>
            </a:r>
            <a:r>
              <a:rPr lang="en-US" altLang="zh-CN" sz="2000" dirty="0" smtClean="0"/>
              <a:t>》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smtClean="0"/>
              <a:t>Clone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Github</a:t>
            </a:r>
            <a:r>
              <a:rPr lang="zh-CN" altLang="en-US" sz="2000" dirty="0" smtClean="0"/>
              <a:t>上项目到本地：</a:t>
            </a:r>
            <a:r>
              <a:rPr lang="en-US" altLang="zh-CN" sz="2000" dirty="0" smtClean="0"/>
              <a:t>learn/</a:t>
            </a:r>
            <a:r>
              <a:rPr lang="en-US" altLang="zh-CN" sz="2000" dirty="0" err="1" smtClean="0"/>
              <a:t>boubei-tss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boubei-scm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en-US" altLang="zh-CN" sz="2400" dirty="0"/>
              <a:t>JDK</a:t>
            </a:r>
            <a:r>
              <a:rPr lang="zh-CN" altLang="zh-CN" sz="2400" dirty="0"/>
              <a:t>、</a:t>
            </a:r>
            <a:r>
              <a:rPr lang="en-US" altLang="zh-CN" sz="2400" dirty="0"/>
              <a:t>Maven</a:t>
            </a:r>
            <a:r>
              <a:rPr lang="zh-CN" altLang="zh-CN" sz="2400" dirty="0"/>
              <a:t>、</a:t>
            </a:r>
            <a:r>
              <a:rPr lang="en-US" altLang="zh-CN" sz="2400" dirty="0"/>
              <a:t>Eclipse</a:t>
            </a:r>
            <a:r>
              <a:rPr lang="zh-CN" altLang="zh-CN" sz="2400" dirty="0"/>
              <a:t>、</a:t>
            </a:r>
            <a:r>
              <a:rPr lang="en-US" altLang="zh-CN" sz="2400" dirty="0"/>
              <a:t>MySQL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 smtClean="0"/>
              <a:t>参考 </a:t>
            </a:r>
            <a:r>
              <a:rPr lang="en-US" altLang="zh-CN" sz="2000" dirty="0" smtClean="0"/>
              <a:t>《2.</a:t>
            </a:r>
            <a:r>
              <a:rPr lang="zh-CN" altLang="en-US" sz="2000" dirty="0" smtClean="0"/>
              <a:t>安装</a:t>
            </a:r>
            <a:r>
              <a:rPr lang="en-US" altLang="zh-CN" sz="2000" dirty="0" smtClean="0"/>
              <a:t>JDK》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《3.</a:t>
            </a:r>
            <a:r>
              <a:rPr lang="zh-CN" altLang="en-US" sz="2000" dirty="0" smtClean="0"/>
              <a:t>安装</a:t>
            </a:r>
            <a:r>
              <a:rPr lang="en-US" altLang="zh-CN" sz="2000" dirty="0" smtClean="0"/>
              <a:t>MySQL》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 smtClean="0"/>
              <a:t>检查环境：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–version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mvn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–version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 smtClean="0"/>
              <a:t>打开</a:t>
            </a:r>
            <a:r>
              <a:rPr lang="en-US" altLang="zh-CN" sz="2000" dirty="0" smtClean="0"/>
              <a:t>Eclipse</a:t>
            </a:r>
            <a:r>
              <a:rPr lang="zh-CN" altLang="en-US" sz="2000" dirty="0" smtClean="0"/>
              <a:t>、登录</a:t>
            </a:r>
            <a:r>
              <a:rPr lang="en-US" altLang="zh-CN" sz="2000" dirty="0" smtClean="0"/>
              <a:t>MySQL</a:t>
            </a:r>
          </a:p>
          <a:p>
            <a:pPr marL="342900" lvl="1" indent="-342900">
              <a:lnSpc>
                <a:spcPct val="130000"/>
              </a:lnSpc>
              <a:buFont typeface="Arial"/>
              <a:buChar char="•"/>
            </a:pPr>
            <a:r>
              <a:rPr lang="zh-CN" altLang="en-US" sz="2400" dirty="0" smtClean="0"/>
              <a:t>完成</a:t>
            </a:r>
            <a:r>
              <a:rPr lang="en-US" altLang="zh-CN" sz="2400" dirty="0" err="1" smtClean="0"/>
              <a:t>boubei-tss</a:t>
            </a:r>
            <a:r>
              <a:rPr lang="zh-CN" altLang="en-US" sz="2400" dirty="0" smtClean="0"/>
              <a:t>安装</a:t>
            </a:r>
            <a:endParaRPr lang="en-US" altLang="zh-CN" sz="2400" dirty="0" smtClean="0"/>
          </a:p>
          <a:p>
            <a:pPr marL="742950" lvl="2" indent="-342900">
              <a:lnSpc>
                <a:spcPct val="130000"/>
              </a:lnSpc>
            </a:pPr>
            <a:r>
              <a:rPr lang="zh-CN" altLang="en-US" sz="1600" dirty="0"/>
              <a:t>参考</a:t>
            </a:r>
            <a:r>
              <a:rPr lang="zh-CN" altLang="zh-CN" sz="1600" dirty="0"/>
              <a:t> </a:t>
            </a:r>
            <a:r>
              <a:rPr lang="en-US" altLang="zh-CN" sz="1600" dirty="0">
                <a:hlinkClick r:id="rId3"/>
              </a:rPr>
              <a:t>http://www.boubei.com/tss/article.portal?articleId=</a:t>
            </a:r>
            <a:r>
              <a:rPr lang="en-US" altLang="zh-CN" sz="1600" dirty="0" smtClean="0">
                <a:hlinkClick r:id="rId3"/>
              </a:rPr>
              <a:t>18</a:t>
            </a:r>
            <a:r>
              <a:rPr lang="zh-CN" altLang="en-US" sz="1600" dirty="0" smtClean="0"/>
              <a:t>，第二步、第三步</a:t>
            </a:r>
            <a:endParaRPr lang="en-US" altLang="zh-CN" sz="1600" dirty="0"/>
          </a:p>
          <a:p>
            <a:pPr marL="342900" lvl="1" indent="-342900">
              <a:lnSpc>
                <a:spcPct val="130000"/>
              </a:lnSpc>
              <a:buFont typeface="Arial"/>
              <a:buChar char="•"/>
            </a:pPr>
            <a:r>
              <a:rPr lang="zh-CN" altLang="en-US" sz="2400" dirty="0"/>
              <a:t>完成</a:t>
            </a:r>
            <a:r>
              <a:rPr lang="en-US" altLang="zh-CN" sz="2400" dirty="0" err="1"/>
              <a:t>boubei-</a:t>
            </a:r>
            <a:r>
              <a:rPr lang="en-US" altLang="zh-CN" sz="2400" dirty="0" err="1" smtClean="0"/>
              <a:t>scm</a:t>
            </a:r>
            <a:r>
              <a:rPr lang="zh-CN" altLang="en-US" sz="2400" dirty="0" smtClean="0"/>
              <a:t>安装</a:t>
            </a:r>
            <a:endParaRPr lang="en-US" altLang="zh-CN" sz="2400" dirty="0"/>
          </a:p>
          <a:p>
            <a:pPr lvl="1">
              <a:lnSpc>
                <a:spcPct val="140000"/>
              </a:lnSpc>
            </a:pPr>
            <a:r>
              <a:rPr lang="zh-CN" altLang="en-US" sz="2000" dirty="0" smtClean="0"/>
              <a:t>创建一个名为</a:t>
            </a:r>
            <a:r>
              <a:rPr lang="en-US" altLang="zh-CN" sz="2000" dirty="0" err="1" smtClean="0"/>
              <a:t>scm</a:t>
            </a:r>
            <a:r>
              <a:rPr lang="zh-CN" altLang="en-US" sz="2000" dirty="0" smtClean="0"/>
              <a:t>的数据库，导入一个</a:t>
            </a:r>
            <a:r>
              <a:rPr lang="en-US" altLang="zh-CN" sz="2000" dirty="0" err="1" smtClean="0"/>
              <a:t>tss-ebi.sql</a:t>
            </a:r>
            <a:endParaRPr lang="en-US" altLang="zh-CN" sz="2000" dirty="0"/>
          </a:p>
          <a:p>
            <a:pPr lvl="1">
              <a:lnSpc>
                <a:spcPct val="140000"/>
              </a:lnSpc>
            </a:pPr>
            <a:r>
              <a:rPr lang="zh-CN" altLang="en-US" sz="2000" dirty="0" smtClean="0"/>
              <a:t>执行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mvn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eclipse:eclipse</a:t>
            </a:r>
            <a:r>
              <a:rPr lang="en-US" altLang="zh-CN" sz="2000" dirty="0" smtClean="0"/>
              <a:t>，</a:t>
            </a:r>
            <a:r>
              <a:rPr lang="zh-CN" altLang="en-US" sz="2000" dirty="0" smtClean="0"/>
              <a:t>导入</a:t>
            </a:r>
            <a:r>
              <a:rPr lang="en-US" altLang="zh-CN" sz="2000" dirty="0" smtClean="0"/>
              <a:t>SCM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Eclipse</a:t>
            </a:r>
            <a:r>
              <a:rPr lang="zh-CN" altLang="en-US" sz="2000" dirty="0" smtClean="0"/>
              <a:t>， 跑</a:t>
            </a:r>
            <a:r>
              <a:rPr lang="en-US" altLang="zh-CN" sz="2000" dirty="0" err="1" smtClean="0"/>
              <a:t>SKUTest</a:t>
            </a:r>
            <a:r>
              <a:rPr lang="zh-CN" altLang="en-US" sz="2000" dirty="0" smtClean="0"/>
              <a:t>.</a:t>
            </a:r>
            <a:r>
              <a:rPr lang="en-US" altLang="zh-CN" sz="2000" dirty="0" smtClean="0"/>
              <a:t>java</a:t>
            </a:r>
          </a:p>
          <a:p>
            <a:pPr lvl="1">
              <a:lnSpc>
                <a:spcPct val="140000"/>
              </a:lnSpc>
            </a:pPr>
            <a:r>
              <a:rPr lang="zh-CN" altLang="en-US" sz="2000" dirty="0" smtClean="0"/>
              <a:t>执行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mvn</a:t>
            </a:r>
            <a:r>
              <a:rPr lang="en-US" altLang="zh-CN" sz="2000" dirty="0" smtClean="0"/>
              <a:t> clean </a:t>
            </a:r>
            <a:r>
              <a:rPr lang="en-US" altLang="zh-CN" sz="2000" dirty="0" err="1" smtClean="0"/>
              <a:t>jetty:run</a:t>
            </a:r>
            <a:endParaRPr lang="en-US" altLang="zh-CN" sz="2000" dirty="0"/>
          </a:p>
          <a:p>
            <a:pPr marL="457200" lvl="1" indent="0">
              <a:lnSpc>
                <a:spcPct val="140000"/>
              </a:lnSpc>
              <a:buNone/>
            </a:pPr>
            <a:endParaRPr lang="en-US" altLang="zh-CN" sz="2000" dirty="0"/>
          </a:p>
          <a:p>
            <a:pPr marL="742950" lvl="2" indent="-342900">
              <a:lnSpc>
                <a:spcPct val="130000"/>
              </a:lnSpc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6470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日常学习工作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/>
              <a:t>基础学习在</a:t>
            </a:r>
            <a:r>
              <a:rPr lang="en-US" altLang="zh-CN" sz="2400" dirty="0" smtClean="0"/>
              <a:t>Learn</a:t>
            </a:r>
            <a:r>
              <a:rPr lang="zh-CN" altLang="en-US" sz="2400" dirty="0" smtClean="0"/>
              <a:t>项目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晨会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每天早上先从</a:t>
            </a:r>
            <a:r>
              <a:rPr lang="en-US" altLang="zh-CN" sz="2400" dirty="0" err="1" smtClean="0"/>
              <a:t>Github</a:t>
            </a:r>
            <a:r>
              <a:rPr lang="zh-CN" altLang="en-US" sz="2400" dirty="0" smtClean="0"/>
              <a:t>同步</a:t>
            </a:r>
            <a:r>
              <a:rPr lang="en-US" altLang="zh-CN" sz="2400" dirty="0" smtClean="0"/>
              <a:t>TSS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&amp;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SCM</a:t>
            </a:r>
            <a:r>
              <a:rPr lang="zh-CN" altLang="en-US" sz="2400" dirty="0" smtClean="0"/>
              <a:t>的代码</a:t>
            </a:r>
            <a:endParaRPr lang="en-US" altLang="zh-CN" sz="2400" dirty="0" smtClean="0"/>
          </a:p>
          <a:p>
            <a:pPr lvl="1">
              <a:lnSpc>
                <a:spcPct val="130000"/>
              </a:lnSpc>
            </a:pPr>
            <a:r>
              <a:rPr lang="zh-CN" altLang="en-US" sz="2000" dirty="0" smtClean="0"/>
              <a:t>如果发现</a:t>
            </a:r>
            <a:r>
              <a:rPr lang="en-US" altLang="zh-CN" sz="2000" dirty="0" smtClean="0"/>
              <a:t>TSS</a:t>
            </a:r>
            <a:r>
              <a:rPr lang="zh-CN" altLang="en-US" sz="2000" dirty="0" smtClean="0"/>
              <a:t>代码有更新，在</a:t>
            </a:r>
            <a:r>
              <a:rPr lang="en-US" altLang="zh-CN" sz="2000" dirty="0" err="1" smtClean="0"/>
              <a:t>boubei-tss</a:t>
            </a:r>
            <a:r>
              <a:rPr lang="zh-CN" altLang="en-US" sz="2000" dirty="0" smtClean="0"/>
              <a:t>目录下执行一遍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                </a:t>
            </a:r>
            <a:r>
              <a:rPr lang="en-US" altLang="zh-CN" sz="2000" dirty="0" err="1" smtClean="0"/>
              <a:t>mvn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clean install  -</a:t>
            </a:r>
            <a:r>
              <a:rPr lang="en-US" altLang="zh-CN" sz="2000" dirty="0" err="1"/>
              <a:t>Dmaven.test.skip</a:t>
            </a:r>
            <a:r>
              <a:rPr lang="en-US" altLang="zh-CN" sz="2000" dirty="0"/>
              <a:t>=</a:t>
            </a:r>
            <a:r>
              <a:rPr lang="en-US" altLang="zh-CN" sz="2000" dirty="0" smtClean="0"/>
              <a:t>true</a:t>
            </a:r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每天下班前把当天完成的</a:t>
            </a:r>
            <a:r>
              <a:rPr lang="en-US" altLang="zh-CN" sz="2400" dirty="0" smtClean="0"/>
              <a:t>SCM</a:t>
            </a:r>
            <a:r>
              <a:rPr lang="zh-CN" altLang="en-US" sz="2400" dirty="0" smtClean="0"/>
              <a:t>代码提交至</a:t>
            </a:r>
            <a:r>
              <a:rPr lang="en-US" altLang="zh-CN" sz="2400" dirty="0" err="1" smtClean="0"/>
              <a:t>Github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项目经理负责检查并构建</a:t>
            </a:r>
            <a:r>
              <a:rPr lang="en-US" altLang="zh-CN" sz="2400" dirty="0" smtClean="0"/>
              <a:t>SCM</a:t>
            </a:r>
            <a:r>
              <a:rPr lang="zh-CN" altLang="en-US" sz="2400" dirty="0" smtClean="0"/>
              <a:t>系统，评估当天的工作进展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生成测试报告（</a:t>
            </a:r>
            <a:r>
              <a:rPr lang="en-US" altLang="zh-CN" sz="2400" dirty="0" smtClean="0"/>
              <a:t>Jenkins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97854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第一个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模块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/>
              <a:t>实体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r>
              <a:rPr lang="en-US" altLang="zh-CN" sz="2400" dirty="0" smtClean="0"/>
              <a:t>DAO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test</a:t>
            </a:r>
          </a:p>
          <a:p>
            <a:pPr>
              <a:lnSpc>
                <a:spcPct val="130000"/>
              </a:lnSpc>
            </a:pPr>
            <a:r>
              <a:rPr lang="en-US" altLang="zh-CN" sz="2400" dirty="0" smtClean="0"/>
              <a:t>Service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test</a:t>
            </a:r>
          </a:p>
          <a:p>
            <a:pPr>
              <a:lnSpc>
                <a:spcPct val="130000"/>
              </a:lnSpc>
            </a:pPr>
            <a:r>
              <a:rPr lang="en-US" altLang="zh-CN" sz="2400" dirty="0" smtClean="0"/>
              <a:t>Action</a:t>
            </a:r>
          </a:p>
          <a:p>
            <a:pPr>
              <a:lnSpc>
                <a:spcPct val="130000"/>
              </a:lnSpc>
            </a:pPr>
            <a:r>
              <a:rPr lang="en-US" altLang="zh-CN" sz="2400" dirty="0" smtClean="0"/>
              <a:t>HTML</a:t>
            </a:r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重构 基于 </a:t>
            </a:r>
            <a:r>
              <a:rPr lang="en-US" altLang="zh-CN" sz="2400" dirty="0" err="1" smtClean="0"/>
              <a:t>commonService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重构 基于 数据表接口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878461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系统架构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7279679"/>
              </p:ext>
            </p:extLst>
          </p:nvPr>
        </p:nvGraphicFramePr>
        <p:xfrm>
          <a:off x="457200" y="1600200"/>
          <a:ext cx="8229600" cy="5021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0043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前端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浏览器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AJAX</a:t>
                      </a:r>
                      <a:r>
                        <a:rPr lang="zh-CN" altLang="en-US" sz="2000" dirty="0" smtClean="0"/>
                        <a:t>（</a:t>
                      </a:r>
                      <a:r>
                        <a:rPr lang="en-US" altLang="zh-CN" sz="2000" dirty="0" smtClean="0"/>
                        <a:t>JSON</a:t>
                      </a:r>
                      <a:r>
                        <a:rPr lang="zh-CN" altLang="en-US" sz="2000" dirty="0" smtClean="0"/>
                        <a:t>/</a:t>
                      </a:r>
                      <a:r>
                        <a:rPr lang="en-US" altLang="zh-CN" sz="2000" dirty="0" smtClean="0"/>
                        <a:t>XML</a:t>
                      </a:r>
                      <a:r>
                        <a:rPr lang="zh-CN" altLang="en-US" sz="2000" dirty="0" smtClean="0"/>
                        <a:t>）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1004389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后端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MVC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000" dirty="0" smtClean="0"/>
                        <a:t>交互层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Spring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MVC/Servlet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100438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Service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业务层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Spring</a:t>
                      </a:r>
                      <a:r>
                        <a:rPr lang="en-US" altLang="zh-CN" sz="2000" dirty="0" smtClean="0"/>
                        <a:t>/</a:t>
                      </a:r>
                    </a:p>
                    <a:p>
                      <a:pPr algn="ctr"/>
                      <a:r>
                        <a:rPr lang="en-US" altLang="zh-CN" sz="2000" dirty="0" smtClean="0"/>
                        <a:t>TSS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Framework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100438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DAO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持久层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/>
                        <a:t>Hiberbate</a:t>
                      </a:r>
                      <a:r>
                        <a:rPr lang="en-US" altLang="zh-CN" sz="2000" dirty="0" smtClean="0"/>
                        <a:t>/</a:t>
                      </a:r>
                    </a:p>
                    <a:p>
                      <a:pPr algn="ctr"/>
                      <a:r>
                        <a:rPr lang="en-US" altLang="zh-CN" sz="2000" dirty="0" smtClean="0"/>
                        <a:t>JDBC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10043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DB</a:t>
                      </a:r>
                      <a:r>
                        <a:rPr lang="zh-CN" altLang="en-US" sz="2000" dirty="0" smtClean="0"/>
                        <a:t>端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MySQL</a:t>
                      </a:r>
                      <a:r>
                        <a:rPr lang="zh-CN" altLang="en-US" sz="2000" dirty="0" smtClean="0"/>
                        <a:t>、</a:t>
                      </a:r>
                      <a:r>
                        <a:rPr lang="en-US" altLang="zh-CN" sz="2000" dirty="0" smtClean="0"/>
                        <a:t>Oracle</a:t>
                      </a:r>
                      <a:r>
                        <a:rPr lang="zh-CN" altLang="en-US" sz="2000" dirty="0" smtClean="0"/>
                        <a:t>等</a:t>
                      </a:r>
                      <a:endParaRPr lang="zh-CN" altLang="en-US" sz="20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238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372</Words>
  <Application>Microsoft Macintosh PowerPoint</Application>
  <PresentationFormat>全屏显示(4:3)</PresentationFormat>
  <Paragraphs>74</Paragraphs>
  <Slides>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基于TSS进行Java开发入门</vt:lpstr>
      <vt:lpstr>教学目的</vt:lpstr>
      <vt:lpstr>TSS &amp; SCM 环境搭建</vt:lpstr>
      <vt:lpstr>日常学习工作</vt:lpstr>
      <vt:lpstr>第一个Java模块</vt:lpstr>
      <vt:lpstr>系统架构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快运BI-4.0</dc:title>
  <dc:creator>普俊 金</dc:creator>
  <cp:lastModifiedBy>普俊 金</cp:lastModifiedBy>
  <cp:revision>116</cp:revision>
  <dcterms:created xsi:type="dcterms:W3CDTF">2017-02-13T06:36:35Z</dcterms:created>
  <dcterms:modified xsi:type="dcterms:W3CDTF">2018-02-28T05:54:47Z</dcterms:modified>
</cp:coreProperties>
</file>