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9" autoAdjust="0"/>
  </p:normalViewPr>
  <p:slideViewPr>
    <p:cSldViewPr snapToGrid="0" snapToObjects="1">
      <p:cViewPr varScale="1">
        <p:scale>
          <a:sx n="77" d="100"/>
          <a:sy n="77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dirty="0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安装异常反馈至：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bbs.boubei.com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forum.php?mod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viewthread&amp;tid</a:t>
            </a:r>
            <a:r>
              <a:rPr kumimoji="1" lang="en-US" altLang="zh-CN" smtClean="0"/>
              <a:t>=548&amp;extra=page%3D1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2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18/1/31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boubei.com/tss/article.portal?articleId=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 &amp; </a:t>
            </a:r>
            <a:r>
              <a:rPr kumimoji="1" lang="en-US" altLang="zh-CN" dirty="0" smtClean="0"/>
              <a:t>SCM</a:t>
            </a:r>
            <a:r>
              <a:rPr kumimoji="1" lang="zh-CN" altLang="en-US" dirty="0" smtClean="0"/>
              <a:t> 环境</a:t>
            </a:r>
            <a:r>
              <a:rPr kumimoji="1" lang="zh-CN" altLang="en-US" dirty="0"/>
              <a:t>搭建</a:t>
            </a:r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48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申请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账号，并安装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/>
              <a:t>《1.</a:t>
            </a:r>
            <a:r>
              <a:rPr lang="zh-CN" altLang="en-US" sz="2000" dirty="0"/>
              <a:t>搭建环境</a:t>
            </a:r>
            <a:r>
              <a:rPr lang="zh-CN" altLang="en-US" sz="2000" dirty="0" smtClean="0"/>
              <a:t>指南</a:t>
            </a:r>
            <a:r>
              <a:rPr lang="en-US" altLang="zh-CN" sz="2000" dirty="0" smtClean="0"/>
              <a:t>》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smtClean="0"/>
              <a:t>Clone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上项目到本地：</a:t>
            </a:r>
            <a:r>
              <a:rPr lang="en-US" altLang="zh-CN" sz="2000" dirty="0" smtClean="0"/>
              <a:t>learn/</a:t>
            </a:r>
            <a:r>
              <a:rPr lang="en-US" altLang="zh-CN" sz="2000" dirty="0" err="1" smtClean="0"/>
              <a:t>boubei-tss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boubei-scm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JDK</a:t>
            </a:r>
            <a:r>
              <a:rPr lang="zh-CN" altLang="zh-CN" sz="2400" dirty="0"/>
              <a:t>、</a:t>
            </a:r>
            <a:r>
              <a:rPr lang="en-US" altLang="zh-CN" sz="2400" dirty="0"/>
              <a:t>Maven</a:t>
            </a:r>
            <a:r>
              <a:rPr lang="zh-CN" altLang="zh-CN" sz="2400" dirty="0"/>
              <a:t>、</a:t>
            </a:r>
            <a:r>
              <a:rPr lang="en-US" altLang="zh-CN" sz="2400" dirty="0"/>
              <a:t>Eclipse</a:t>
            </a:r>
            <a:r>
              <a:rPr lang="zh-CN" altLang="zh-CN" sz="2400" dirty="0"/>
              <a:t>、</a:t>
            </a:r>
            <a:r>
              <a:rPr lang="en-US" altLang="zh-CN" sz="2400" dirty="0"/>
              <a:t>MySQL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参考 </a:t>
            </a:r>
            <a:r>
              <a:rPr lang="en-US" altLang="zh-CN" sz="2000" dirty="0" smtClean="0"/>
              <a:t>《2.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JDK》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《3.</a:t>
            </a:r>
            <a:r>
              <a:rPr lang="zh-CN" altLang="en-US" sz="2000" dirty="0" smtClean="0"/>
              <a:t>安装</a:t>
            </a:r>
            <a:r>
              <a:rPr lang="en-US" altLang="zh-CN" sz="2000" dirty="0" smtClean="0"/>
              <a:t>MySQL》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检查环境：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mvn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–version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打开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、登录</a:t>
            </a:r>
            <a:r>
              <a:rPr lang="en-US" altLang="zh-CN" sz="2000" dirty="0" smtClean="0"/>
              <a:t>MySQL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 smtClean="0"/>
              <a:t>完成</a:t>
            </a:r>
            <a:r>
              <a:rPr lang="en-US" altLang="zh-CN" sz="2400" dirty="0" err="1" smtClean="0"/>
              <a:t>boubei-tss</a:t>
            </a:r>
            <a:r>
              <a:rPr lang="zh-CN" altLang="en-US" sz="2400" dirty="0" smtClean="0"/>
              <a:t>安装</a:t>
            </a:r>
            <a:endParaRPr lang="en-US" altLang="zh-CN" sz="2400" dirty="0" smtClean="0"/>
          </a:p>
          <a:p>
            <a:pPr marL="742950" lvl="2" indent="-342900">
              <a:lnSpc>
                <a:spcPct val="130000"/>
              </a:lnSpc>
            </a:pPr>
            <a:r>
              <a:rPr lang="zh-CN" altLang="en-US" sz="1600" dirty="0"/>
              <a:t>参考</a:t>
            </a:r>
            <a:r>
              <a:rPr lang="zh-CN" altLang="zh-CN" sz="1600" dirty="0"/>
              <a:t> </a:t>
            </a:r>
            <a:r>
              <a:rPr lang="en-US" altLang="zh-CN" sz="1600" dirty="0">
                <a:hlinkClick r:id="rId3"/>
              </a:rPr>
              <a:t>http://www.boubei.com/tss/article.portal?articleId=</a:t>
            </a:r>
            <a:r>
              <a:rPr lang="en-US" altLang="zh-CN" sz="1600" dirty="0" smtClean="0">
                <a:hlinkClick r:id="rId3"/>
              </a:rPr>
              <a:t>18</a:t>
            </a:r>
            <a:r>
              <a:rPr lang="zh-CN" altLang="en-US" sz="1600" dirty="0" smtClean="0"/>
              <a:t>，第二步、第三步</a:t>
            </a:r>
            <a:endParaRPr lang="en-US" altLang="zh-CN" sz="1600" dirty="0"/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zh-CN" altLang="en-US" sz="2400" dirty="0"/>
              <a:t>完成</a:t>
            </a:r>
            <a:r>
              <a:rPr lang="en-US" altLang="zh-CN" sz="2400" dirty="0" err="1"/>
              <a:t>boubei-</a:t>
            </a:r>
            <a:r>
              <a:rPr lang="en-US" altLang="zh-CN" sz="2400" dirty="0" err="1" smtClean="0"/>
              <a:t>scm</a:t>
            </a:r>
            <a:r>
              <a:rPr lang="zh-CN" altLang="en-US" sz="2400" dirty="0" smtClean="0"/>
              <a:t>安装</a:t>
            </a:r>
            <a:endParaRPr lang="en-US" altLang="zh-CN" sz="24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创建一个名为</a:t>
            </a:r>
            <a:r>
              <a:rPr lang="en-US" altLang="zh-CN" sz="2000" dirty="0" err="1" smtClean="0"/>
              <a:t>scm</a:t>
            </a:r>
            <a:r>
              <a:rPr lang="zh-CN" altLang="en-US" sz="2000" dirty="0" smtClean="0"/>
              <a:t>的数据库，导入一个</a:t>
            </a:r>
            <a:r>
              <a:rPr lang="en-US" altLang="zh-CN" sz="2000" dirty="0" err="1" smtClean="0"/>
              <a:t>tss-</a:t>
            </a:r>
            <a:r>
              <a:rPr lang="en-US" altLang="zh-CN" sz="2000" dirty="0" err="1" smtClean="0"/>
              <a:t>ebi.sql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eclipse:eclipse</a:t>
            </a:r>
            <a:r>
              <a:rPr lang="en-US" altLang="zh-CN" sz="2000" dirty="0" smtClean="0"/>
              <a:t>，</a:t>
            </a:r>
            <a:r>
              <a:rPr lang="zh-CN" altLang="en-US" sz="2000" dirty="0" smtClean="0"/>
              <a:t>导入</a:t>
            </a:r>
            <a:r>
              <a:rPr lang="en-US" altLang="zh-CN" sz="2000" dirty="0" smtClean="0"/>
              <a:t>SCM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， 跑</a:t>
            </a:r>
            <a:r>
              <a:rPr lang="en-US" altLang="zh-CN" sz="2000" dirty="0" err="1" smtClean="0"/>
              <a:t>SKUTest</a:t>
            </a:r>
            <a:r>
              <a:rPr lang="zh-CN" altLang="en-US" sz="2000" dirty="0" smtClean="0"/>
              <a:t>.</a:t>
            </a:r>
            <a:r>
              <a:rPr lang="en-US" altLang="zh-CN" sz="2000" dirty="0" smtClean="0"/>
              <a:t>java</a:t>
            </a:r>
            <a:endParaRPr lang="en-US" altLang="zh-CN" sz="2000" dirty="0" smtClean="0"/>
          </a:p>
          <a:p>
            <a:pPr lvl="1">
              <a:lnSpc>
                <a:spcPct val="140000"/>
              </a:lnSpc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clean </a:t>
            </a:r>
            <a:r>
              <a:rPr lang="en-US" altLang="zh-CN" sz="2000" dirty="0" err="1" smtClean="0"/>
              <a:t>jetty:run</a:t>
            </a:r>
            <a:endParaRPr lang="en-US" altLang="zh-CN" sz="2000" dirty="0"/>
          </a:p>
          <a:p>
            <a:pPr marL="457200" lvl="1" indent="0">
              <a:lnSpc>
                <a:spcPct val="140000"/>
              </a:lnSpc>
              <a:buNone/>
            </a:pPr>
            <a:endParaRPr lang="en-US" altLang="zh-CN" sz="2000" dirty="0"/>
          </a:p>
          <a:p>
            <a:pPr marL="742950" lvl="2" indent="-342900">
              <a:lnSpc>
                <a:spcPct val="13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日常学习工作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基础学习在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晨会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每天早上先从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同步</a:t>
            </a:r>
            <a:r>
              <a:rPr lang="en-US" altLang="zh-CN" sz="2400" dirty="0" smtClean="0"/>
              <a:t>TSS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的代码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如果发现</a:t>
            </a:r>
            <a:r>
              <a:rPr lang="en-US" altLang="zh-CN" sz="2000" dirty="0" smtClean="0"/>
              <a:t>TSS</a:t>
            </a:r>
            <a:r>
              <a:rPr lang="zh-CN" altLang="en-US" sz="2000" dirty="0" smtClean="0"/>
              <a:t>代码有更新，在</a:t>
            </a:r>
            <a:r>
              <a:rPr lang="en-US" altLang="zh-CN" sz="2000" dirty="0" err="1" smtClean="0"/>
              <a:t>boubei-tss</a:t>
            </a:r>
            <a:r>
              <a:rPr lang="zh-CN" altLang="en-US" sz="2000" dirty="0" smtClean="0"/>
              <a:t>目录下执行一遍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        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clean install  -</a:t>
            </a:r>
            <a:r>
              <a:rPr lang="en-US" altLang="zh-CN" sz="2000" dirty="0" err="1"/>
              <a:t>Dmaven.test.skip</a:t>
            </a:r>
            <a:r>
              <a:rPr lang="en-US" altLang="zh-CN" sz="2000" dirty="0"/>
              <a:t>=</a:t>
            </a:r>
            <a:r>
              <a:rPr lang="en-US" altLang="zh-CN" sz="2000" dirty="0" smtClean="0"/>
              <a:t>true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每天下班前把当天完成的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代码提交至</a:t>
            </a:r>
            <a:r>
              <a:rPr lang="en-US" altLang="zh-CN" sz="2400" dirty="0" err="1" smtClean="0"/>
              <a:t>Github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项目经理负责检查并构建</a:t>
            </a:r>
            <a:r>
              <a:rPr lang="en-US" altLang="zh-CN" sz="2400" dirty="0" smtClean="0"/>
              <a:t>SCM</a:t>
            </a:r>
            <a:r>
              <a:rPr lang="zh-CN" altLang="en-US" sz="2400" dirty="0" smtClean="0"/>
              <a:t>系统，评估当天的工作进展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生成测试报告（</a:t>
            </a:r>
            <a:r>
              <a:rPr lang="en-US" altLang="zh-CN" sz="2400" dirty="0" smtClean="0"/>
              <a:t>Jenkins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78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231</Words>
  <Application>Microsoft Macintosh PowerPoint</Application>
  <PresentationFormat>全屏显示(4:3)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TSS &amp; SCM 环境搭建</vt:lpstr>
      <vt:lpstr>安装步骤</vt:lpstr>
      <vt:lpstr>日常学习工作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80</cp:revision>
  <dcterms:created xsi:type="dcterms:W3CDTF">2017-02-13T06:36:35Z</dcterms:created>
  <dcterms:modified xsi:type="dcterms:W3CDTF">2018-01-31T03:48:30Z</dcterms:modified>
</cp:coreProperties>
</file>