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2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3" autoAdjust="0"/>
  </p:normalViewPr>
  <p:slideViewPr>
    <p:cSldViewPr snapToGrid="0" snapToObjects="1">
      <p:cViewPr varScale="1">
        <p:scale>
          <a:sx n="72" d="100"/>
          <a:sy n="72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知其然，知其所以然；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实践出真知；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56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平台：</a:t>
            </a:r>
            <a:r>
              <a:rPr kumimoji="1" lang="en-US" altLang="zh-CN" dirty="0" smtClean="0"/>
              <a:t> IOS/</a:t>
            </a:r>
            <a:r>
              <a:rPr kumimoji="1" lang="en-US" altLang="zh-CN" dirty="0" err="1" smtClean="0"/>
              <a:t>andriod</a:t>
            </a:r>
            <a:r>
              <a:rPr kumimoji="1" lang="en-US" altLang="zh-CN" dirty="0" smtClean="0"/>
              <a:t>, windows/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/mac </a:t>
            </a:r>
            <a:r>
              <a:rPr kumimoji="1" lang="en-US" altLang="zh-CN" dirty="0" err="1" smtClean="0"/>
              <a:t>os</a:t>
            </a:r>
            <a:r>
              <a:rPr kumimoji="1" lang="en-US" altLang="zh-CN" dirty="0" smtClean="0"/>
              <a:t> </a:t>
            </a:r>
          </a:p>
          <a:p>
            <a:r>
              <a:rPr kumimoji="1" lang="zh-CN" altLang="en-US" dirty="0" smtClean="0"/>
              <a:t>《设计模式</a:t>
            </a:r>
            <a:r>
              <a:rPr kumimoji="1" lang="en-US" altLang="zh-CN" dirty="0" smtClean="0"/>
              <a:t>》《</a:t>
            </a:r>
            <a:r>
              <a:rPr kumimoji="1" lang="zh-CN" altLang="en-US" dirty="0" smtClean="0"/>
              <a:t>重构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90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百度百科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数据分析是指用适当的统计分析方法对收集来的大量数据进行分析，提取有用信息和形成结论而对数据加以详细研究和概括总结的过程。这一过程也是质量管理体系的支持过程。在实用中，数据分析可帮助人们作出判断，以便采取适当行动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92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中间件定义：非底层操作系统软件、非业务应用软件，不是直接给最终用户使用的，不能直接给客户带来价值的软件，统称中间件。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89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25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与数据挖掘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语言优势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3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是一种跨平台，适合于分布式计算环境的面向对象编程语言</a:t>
            </a:r>
            <a:r>
              <a:rPr kumimoji="1" lang="zh-CN" altLang="en-US" dirty="0" smtClean="0"/>
              <a:t>。具有如下特性： </a:t>
            </a:r>
          </a:p>
          <a:p>
            <a:r>
              <a:rPr kumimoji="1" lang="zh-CN" altLang="en-US" dirty="0" smtClean="0"/>
              <a:t>面向对象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成熟、可靠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r>
              <a:rPr kumimoji="1" lang="zh-CN" altLang="en-US" dirty="0" smtClean="0"/>
              <a:t>平台无关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可移植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高性能</a:t>
            </a:r>
            <a:r>
              <a:rPr kumimoji="1" lang="zh-CN" altLang="en-US" dirty="0"/>
              <a:t>、多线程</a:t>
            </a:r>
            <a:r>
              <a:rPr kumimoji="1" lang="zh-CN" altLang="en-US" dirty="0" smtClean="0"/>
              <a:t>、分布式 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开源社区支持、大公司支持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程序员基数庞大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83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678"/>
          </a:xfrm>
        </p:spPr>
        <p:txBody>
          <a:bodyPr/>
          <a:lstStyle/>
          <a:p>
            <a:r>
              <a:rPr kumimoji="1" lang="zh-CN" altLang="en-US" dirty="0" smtClean="0"/>
              <a:t>数据分析过程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1179" r="-21179"/>
          <a:stretch>
            <a:fillRect/>
          </a:stretch>
        </p:blipFill>
        <p:spPr>
          <a:xfrm>
            <a:off x="-739097" y="1552422"/>
            <a:ext cx="8782823" cy="5080653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861" y="2377673"/>
            <a:ext cx="1785732" cy="40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2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Java</a:t>
            </a:r>
            <a:r>
              <a:rPr kumimoji="1" lang="en-US" altLang="en-US" dirty="0" err="1" smtClean="0"/>
              <a:t>在数据挖掘中的作用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中间件：数据 </a:t>
            </a:r>
            <a:r>
              <a:rPr kumimoji="1" lang="zh-CN" altLang="en-US" dirty="0" smtClean="0">
                <a:sym typeface="Wingdings"/>
              </a:rPr>
              <a:t> ？ 报表</a:t>
            </a:r>
            <a:endParaRPr kumimoji="1" lang="en-US" altLang="zh-CN" dirty="0" smtClean="0"/>
          </a:p>
          <a:p>
            <a:r>
              <a:rPr kumimoji="1" lang="en-US" altLang="zh-CN" dirty="0" smtClean="0"/>
              <a:t>ETL</a:t>
            </a:r>
            <a:r>
              <a:rPr kumimoji="1" lang="zh-CN" altLang="en-US" dirty="0" smtClean="0"/>
              <a:t>、连接器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接口：</a:t>
            </a:r>
            <a:r>
              <a:rPr kumimoji="1" lang="en-US" altLang="zh-CN" dirty="0" err="1" smtClean="0"/>
              <a:t>WebService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Restful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HTTP</a:t>
            </a:r>
          </a:p>
          <a:p>
            <a:pPr lvl="1"/>
            <a:r>
              <a:rPr kumimoji="1" lang="zh-CN" altLang="en-US" dirty="0" smtClean="0"/>
              <a:t>各类数据源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>Oracle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、文本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复杂性算法实现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高性能、实时性需求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自动化控制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86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如何在工作中引入</a:t>
            </a:r>
            <a:r>
              <a:rPr kumimoji="1" lang="en-US" altLang="zh-CN" dirty="0" smtClean="0"/>
              <a:t>Java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学习：</a:t>
            </a:r>
            <a:r>
              <a:rPr kumimoji="1" lang="en-US" altLang="zh-CN" dirty="0" err="1" smtClean="0"/>
              <a:t>boubei</a:t>
            </a:r>
            <a:r>
              <a:rPr kumimoji="1" lang="en-US" altLang="zh-CN" dirty="0" smtClean="0"/>
              <a:t>-learn</a:t>
            </a:r>
          </a:p>
          <a:p>
            <a:r>
              <a:rPr kumimoji="1" lang="zh-CN" altLang="en-US" dirty="0" smtClean="0"/>
              <a:t>对接外部接口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替代复杂</a:t>
            </a:r>
            <a:r>
              <a:rPr kumimoji="1" lang="en-US" altLang="zh-CN" dirty="0" smtClean="0"/>
              <a:t>SQL</a:t>
            </a:r>
          </a:p>
          <a:p>
            <a:r>
              <a:rPr kumimoji="1" lang="zh-CN" altLang="en-US" dirty="0" smtClean="0"/>
              <a:t>元数据（基础账本）整理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赤兔项目：实时性运算</a:t>
            </a:r>
            <a:endParaRPr kumimoji="1" lang="en-US" altLang="zh-CN" dirty="0" smtClean="0"/>
          </a:p>
          <a:p>
            <a:r>
              <a:rPr kumimoji="1" lang="zh-CN" altLang="en-US" smtClean="0"/>
              <a:t>开始学习例子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对象与</a:t>
            </a:r>
            <a:r>
              <a:rPr kumimoji="1" lang="en-US" altLang="zh-CN" dirty="0" smtClean="0"/>
              <a:t>DB 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ORMapping</a:t>
            </a:r>
            <a:r>
              <a:rPr kumimoji="1" lang="zh-CN" altLang="en-US" dirty="0" smtClean="0"/>
              <a:t>：类和表的映射</a:t>
            </a:r>
            <a:endParaRPr kumimoji="1" lang="en-US" altLang="zh-CN" dirty="0" smtClean="0"/>
          </a:p>
          <a:p>
            <a:r>
              <a:rPr kumimoji="1" lang="zh-CN" altLang="en-US" dirty="0"/>
              <a:t>映射类型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：唯一性字段关联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：外键关联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中间表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zh-CN" altLang="en-US" smtClean="0"/>
              <a:t>物流网络与数据结构、算法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271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226</Words>
  <Application>Microsoft Macintosh PowerPoint</Application>
  <PresentationFormat>全屏显示(4:3)</PresentationFormat>
  <Paragraphs>43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Java与数据挖掘</vt:lpstr>
      <vt:lpstr>JAVA语言优势</vt:lpstr>
      <vt:lpstr>数据分析过程</vt:lpstr>
      <vt:lpstr>Java在数据挖掘中的作用</vt:lpstr>
      <vt:lpstr>如何在工作中引入Java</vt:lpstr>
      <vt:lpstr>Java对象与DB Table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242</cp:revision>
  <dcterms:created xsi:type="dcterms:W3CDTF">2017-02-13T06:36:35Z</dcterms:created>
  <dcterms:modified xsi:type="dcterms:W3CDTF">2017-03-02T09:23:32Z</dcterms:modified>
</cp:coreProperties>
</file>