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57" r:id="rId6"/>
    <p:sldId id="259" r:id="rId7"/>
    <p:sldId id="260" r:id="rId8"/>
    <p:sldId id="258" r:id="rId9"/>
    <p:sldId id="261" r:id="rId10"/>
    <p:sldId id="266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82" d="100"/>
          <a:sy n="82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的中文含意为“示范”、“展示”、“样片”、“样稿”，常被用来称呼具有示范或展示功能及意味的事物。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9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74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infinite.iteye.com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38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学游泳、跳舞、武术，拆解成很多细节动作，再教学。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博客是一种消化吸收知识再以自己的语言重新呈现的方式，有助于学习的过程。</a:t>
            </a:r>
          </a:p>
          <a:p>
            <a:r>
              <a:rPr kumimoji="1" lang="zh-CN" altLang="en-US" dirty="0" smtClean="0"/>
              <a:t>写博客并不仅仅是“让别人看到”，更是“让自己学习”。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工作中，如何固化自己的核心技能，不至于丢失了？不断产出，或做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、写博客（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回帖），与人交流（向高手学习，为新手答疑），自我总结。</a:t>
            </a:r>
          </a:p>
          <a:p>
            <a:r>
              <a:rPr kumimoji="1" lang="zh-CN" altLang="en-US" dirty="0" smtClean="0"/>
              <a:t>过程中可以强化对概念的理解和认知，并补充薄弱环节，培养更有效、流利的交流方式。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人类文明的古老史诗都是通过“讲故事”的方式更好的整理和保存人类的经验和智慧。</a:t>
            </a:r>
          </a:p>
          <a:p>
            <a:r>
              <a:rPr kumimoji="1" lang="zh-CN" altLang="en-US" dirty="0" smtClean="0"/>
              <a:t>写博的过程必须要用自己的语言叙述。博文并不是纯粹的技术参考，往往更需要形象的或者幽默的语言来叙述。这样的叙述过程就强迫写博客的人叙述自己所掌握的知识。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自己写的博文是自己大脑中知识最好的“记忆地图”。无论是博文还是长期记忆，它们都采用类似的语言叙述的记忆方式。但长期记忆中的“知识包”会随着时间长久而失去回忆的线索。正如你看到一个曾经认识的人，觉得他的名字就在嘴边，却怎么也想不起来一样。这个时候，我们只需要一点小线索，就可以恢复一大批相互关联的“知识包”。比如我提醒你这个人的姓，你很有可能会立刻蹦出这个人的整个名字一样。博客的文章可以长期的保存在线上或者硬盘中，当记忆有模糊的时候，随时读一点，曾经的知识和学习体验就会迅速的回归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07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不是凭空闭门造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8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的力量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7750" y="4018257"/>
            <a:ext cx="792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探索更有效的学习和积累方法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持续改善你的代码质量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不要让开发变成一次性工作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都有哪些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www.helloweba.com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我们是怎么学习的？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小学到大学：听课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做笔记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复习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只接收，不产出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考试完了还给老师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想想还记得些什么：语文、数理化、英语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我们的老师也会忘记吗？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固化</a:t>
            </a:r>
            <a:r>
              <a:rPr kumimoji="1" lang="zh-CN" altLang="en-US" dirty="0" smtClean="0"/>
              <a:t>记忆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vs</a:t>
            </a:r>
            <a:r>
              <a:rPr kumimoji="1" lang="zh-CN" altLang="zh-CN" dirty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融入</a:t>
            </a:r>
            <a:r>
              <a:rPr kumimoji="1" lang="zh-CN" altLang="en-US" dirty="0" smtClean="0"/>
              <a:t>潜意识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3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我的个人经历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17638"/>
            <a:ext cx="8386711" cy="4708525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0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年至今，一直</a:t>
            </a:r>
            <a:r>
              <a:rPr kumimoji="1" lang="zh-CN" altLang="en-US" sz="2800" dirty="0"/>
              <a:t>做技术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财政、银行、电信、物流</a:t>
            </a:r>
            <a:r>
              <a:rPr kumimoji="1" lang="en-US" altLang="zh-CN" sz="2800" dirty="0" smtClean="0"/>
              <a:t>……</a:t>
            </a:r>
          </a:p>
          <a:p>
            <a:r>
              <a:rPr kumimoji="1" lang="zh-CN" altLang="en-US" sz="2800" dirty="0" smtClean="0"/>
              <a:t>业务知识的后期如没机会用很快会生疏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依附在在业务项目里的技术点也跟着无法再被参考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有没有留下点什么？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Demo</a:t>
            </a:r>
            <a:r>
              <a:rPr kumimoji="1" lang="zh-CN" altLang="en-US" sz="2800" dirty="0"/>
              <a:t>、</a:t>
            </a:r>
            <a:r>
              <a:rPr kumimoji="1" lang="zh-CN" altLang="en-US" sz="2800" dirty="0" smtClean="0"/>
              <a:t>笔记、博客、</a:t>
            </a: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（工具集）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一个好的知识库：高度概括、用心记录、易检索、用自己最熟悉的语言方式编写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大脑的延伸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679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如何完成一个需求开发？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分析、设计、分解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5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适合演示、教学</a:t>
            </a:r>
            <a:endParaRPr kumimoji="1" lang="en-US" altLang="zh-CN" dirty="0" smtClean="0"/>
          </a:p>
          <a:p>
            <a:r>
              <a:rPr kumimoji="1" lang="zh-CN" altLang="en-US" dirty="0" smtClean="0"/>
              <a:t>活的文档</a:t>
            </a:r>
            <a:endParaRPr kumimoji="1" lang="en-US" altLang="zh-CN" dirty="0" smtClean="0"/>
          </a:p>
          <a:p>
            <a:r>
              <a:rPr kumimoji="1" lang="zh-CN" altLang="en-US" dirty="0" smtClean="0"/>
              <a:t>榜样的力量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、模式、框架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技术经验总结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分享</a:t>
            </a:r>
            <a:endParaRPr kumimoji="1" lang="en-US" altLang="zh-CN" dirty="0" smtClean="0"/>
          </a:p>
          <a:p>
            <a:r>
              <a:rPr kumimoji="1" lang="zh-CN" altLang="en-US" dirty="0"/>
              <a:t>积</a:t>
            </a:r>
            <a:r>
              <a:rPr kumimoji="1" lang="zh-CN" altLang="en-US" dirty="0" smtClean="0"/>
              <a:t>累</a:t>
            </a:r>
            <a:endParaRPr kumimoji="1" lang="en-US" altLang="zh-CN" dirty="0" smtClean="0"/>
          </a:p>
          <a:p>
            <a:r>
              <a:rPr kumimoji="1" lang="zh-CN" altLang="en-US" dirty="0" smtClean="0"/>
              <a:t>温故知新</a:t>
            </a:r>
            <a:endParaRPr kumimoji="1" lang="en-US" altLang="zh-CN" dirty="0" smtClean="0"/>
          </a:p>
          <a:p>
            <a:r>
              <a:rPr kumimoji="1" lang="zh-CN" altLang="en-US" dirty="0" smtClean="0"/>
              <a:t>固化知识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734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理想的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精简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解决单一问题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使用单一程序语言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教科书一般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83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怎么做</a:t>
            </a:r>
            <a:r>
              <a:rPr kumimoji="1" lang="en-US" altLang="zh-CN" dirty="0" err="1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立足日常项目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总结、沉淀</a:t>
            </a:r>
            <a:endParaRPr kumimoji="1" lang="en-US" altLang="zh-CN" dirty="0" smtClean="0"/>
          </a:p>
          <a:p>
            <a:r>
              <a:rPr kumimoji="1" lang="zh-CN" altLang="en-US" dirty="0" smtClean="0"/>
              <a:t>剔除业务性强的逻辑，返璞归真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通用性越强、适合场景越多、价值越高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3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的形式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可运行的程序片段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小的功能模块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上传至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通过技术文章分享：</a:t>
            </a:r>
            <a:r>
              <a:rPr kumimoji="1" lang="en-US" altLang="zh-CN" dirty="0" smtClean="0"/>
              <a:t>Wiki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9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只是第一步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是一个个知识点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由点及面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有序揉成一个整体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43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8948</TotalTime>
  <Words>433</Words>
  <Application>Microsoft Macintosh PowerPoint</Application>
  <PresentationFormat>全屏显示(4:3)</PresentationFormat>
  <Paragraphs>74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Demo的力量</vt:lpstr>
      <vt:lpstr>我们是怎么学习的？</vt:lpstr>
      <vt:lpstr>我的个人经历</vt:lpstr>
      <vt:lpstr>如何完成一个需求开发？</vt:lpstr>
      <vt:lpstr>Demo的作用</vt:lpstr>
      <vt:lpstr>理想的Demo</vt:lpstr>
      <vt:lpstr>怎么做Demo</vt:lpstr>
      <vt:lpstr>Demo的形式</vt:lpstr>
      <vt:lpstr>Demo只是第一步</vt:lpstr>
      <vt:lpstr>重构-持续改善你的代码质量</vt:lpstr>
      <vt:lpstr>TSS的Demo都有哪些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126</cp:revision>
  <dcterms:created xsi:type="dcterms:W3CDTF">2017-02-13T06:36:35Z</dcterms:created>
  <dcterms:modified xsi:type="dcterms:W3CDTF">2017-05-22T02:37:04Z</dcterms:modified>
</cp:coreProperties>
</file>