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3" d="100"/>
          <a:sy n="7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比较运算符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JS </a:t>
            </a:r>
            <a:r>
              <a:rPr lang="zh-CN" altLang="en-US" dirty="0" smtClean="0"/>
              <a:t>对比学习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 smtClean="0"/>
              <a:t>是面向对象语言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重型、严谨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强类型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运行在服务器端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.java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en-US" altLang="zh-CN" dirty="0" smtClean="0"/>
              <a:t>.class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jar</a:t>
            </a:r>
            <a:endParaRPr kumimoji="1" lang="en-US" altLang="zh-CN" dirty="0" smtClean="0"/>
          </a:p>
          <a:p>
            <a:r>
              <a:rPr kumimoji="1" lang="en-US" altLang="zh-CN" dirty="0" smtClean="0"/>
              <a:t>Eclipse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Jetty</a:t>
            </a:r>
          </a:p>
          <a:p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WebService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Hibernate</a:t>
            </a:r>
          </a:p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是种</a:t>
            </a:r>
            <a:r>
              <a:rPr kumimoji="1" lang="zh-CN" altLang="en-US" dirty="0" smtClean="0"/>
              <a:t>脚本语言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轻量、简易化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解释型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弱类型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运行在浏览器端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或嵌在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里</a:t>
            </a:r>
            <a:endParaRPr kumimoji="1" lang="en-US" altLang="zh-CN" dirty="0" smtClean="0"/>
          </a:p>
          <a:p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调试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AJAX</a:t>
            </a:r>
          </a:p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EasyUI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变量申明、赋值、运算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String name = “JAVA”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.26d;</a:t>
            </a:r>
          </a:p>
          <a:p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Book();</a:t>
            </a:r>
          </a:p>
          <a:p>
            <a:r>
              <a:rPr kumimoji="1" lang="zh-CN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+=</a:t>
            </a:r>
          </a:p>
          <a:p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!=</a:t>
            </a:r>
          </a:p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或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非！</a:t>
            </a:r>
            <a:endParaRPr kumimoji="1" lang="en-US" altLang="zh-CN" dirty="0" smtClean="0"/>
          </a:p>
          <a:p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oolean_exp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zh-CN" altLang="en-US" dirty="0" smtClean="0"/>
              <a:t>类型转换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)x</a:t>
            </a:r>
          </a:p>
          <a:p>
            <a:r>
              <a:rPr kumimoji="1" lang="en-US" altLang="zh-CN" dirty="0" err="1" smtClean="0"/>
              <a:t>Integer|String.valueOf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“JS”;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‘JS’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.26;</a:t>
            </a:r>
          </a:p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Book();</a:t>
            </a:r>
          </a:p>
          <a:p>
            <a:r>
              <a:rPr kumimoji="1" lang="zh-CN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zh-CN" altLang="zh-CN" dirty="0"/>
              <a:t>*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++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-</a:t>
            </a:r>
          </a:p>
          <a:p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!</a:t>
            </a:r>
            <a:r>
              <a:rPr kumimoji="1" lang="en-US" altLang="zh-CN" dirty="0" smtClean="0"/>
              <a:t>=</a:t>
            </a:r>
          </a:p>
          <a:p>
            <a:r>
              <a:rPr kumimoji="1" lang="zh-CN" altLang="en-US" dirty="0"/>
              <a:t>与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||</a:t>
            </a:r>
            <a:r>
              <a:rPr kumimoji="1" lang="zh-CN" altLang="en-US" dirty="0"/>
              <a:t> 非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boolean_exp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en-US" altLang="zh-CN" dirty="0" err="1" smtClean="0"/>
              <a:t>parseInt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x+’’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5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控制执行流程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en-US" altLang="zh-CN" dirty="0" smtClean="0"/>
              <a:t>If-else</a:t>
            </a:r>
          </a:p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do-while</a:t>
            </a:r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break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continue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witch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类、方法、属性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r>
              <a:rPr kumimoji="1" lang="zh-CN" altLang="en-US" dirty="0" smtClean="0"/>
              <a:t>定义一个类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}</a:t>
            </a:r>
            <a:endParaRPr kumimoji="1" lang="en-US" altLang="en-US" dirty="0" smtClean="0"/>
          </a:p>
          <a:p>
            <a:r>
              <a:rPr kumimoji="1" lang="zh-CN" altLang="en-US" dirty="0" smtClean="0"/>
              <a:t>定义一个方法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定义一个变量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初始化一个对象</a:t>
            </a:r>
            <a:endParaRPr kumimoji="1" lang="en-US" altLang="en-US" dirty="0" smtClean="0"/>
          </a:p>
          <a:p>
            <a:r>
              <a:rPr kumimoji="1" lang="en-US" altLang="en-US" dirty="0" smtClean="0"/>
              <a:t>public protected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</a:t>
            </a:r>
            <a:r>
              <a:rPr kumimoji="1" lang="en-US" altLang="en-US" dirty="0" smtClean="0"/>
              <a:t>rivate </a:t>
            </a:r>
            <a:endParaRPr kumimoji="1" lang="en-US" altLang="en-US" dirty="0" smtClean="0"/>
          </a:p>
          <a:p>
            <a:r>
              <a:rPr kumimoji="1" lang="en-US" altLang="en-US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 </a:t>
            </a:r>
          </a:p>
          <a:p>
            <a:r>
              <a:rPr kumimoji="1" lang="zh-CN" altLang="en-US" dirty="0" smtClean="0"/>
              <a:t>返回类型 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|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r>
              <a:rPr kumimoji="1" lang="zh-CN" altLang="en-US" dirty="0" smtClean="0"/>
              <a:t>仅支持</a:t>
            </a:r>
            <a:r>
              <a:rPr kumimoji="1" lang="en-US" altLang="zh-CN" dirty="0" smtClean="0"/>
              <a:t>public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静态类型</a:t>
            </a:r>
            <a:endParaRPr kumimoji="1" lang="zh-CN" altLang="en-US" dirty="0"/>
          </a:p>
          <a:p>
            <a:r>
              <a:rPr kumimoji="1" lang="zh-CN" altLang="en-US" dirty="0"/>
              <a:t>自定义类型可以是类，</a:t>
            </a:r>
            <a:r>
              <a:rPr kumimoji="1" lang="zh-CN" altLang="en-US" dirty="0" smtClean="0"/>
              <a:t>接口或枚举定义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类型不可在运行时改变</a:t>
            </a:r>
            <a:endParaRPr kumimoji="1" lang="zh-CN" altLang="en-US" dirty="0"/>
          </a:p>
          <a:p>
            <a:r>
              <a:rPr kumimoji="1" lang="zh-CN" altLang="en-US" dirty="0"/>
              <a:t>定义变量需要声明具体类型（强类型）	</a:t>
            </a:r>
          </a:p>
          <a:p>
            <a:r>
              <a:rPr kumimoji="1" lang="zh-CN" altLang="en-US" dirty="0"/>
              <a:t>构造器是具体的方法	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类和实例</a:t>
            </a:r>
            <a:r>
              <a:rPr kumimoji="1" lang="zh-CN" altLang="en-US" dirty="0"/>
              <a:t>是</a:t>
            </a:r>
            <a:r>
              <a:rPr kumimoji="1" lang="zh-CN" altLang="en-US" dirty="0" smtClean="0"/>
              <a:t>不同的实体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一切均为对象</a:t>
            </a:r>
            <a:endParaRPr kumimoji="1" lang="zh-CN" altLang="en-US" dirty="0"/>
          </a:p>
          <a:p>
            <a:r>
              <a:rPr kumimoji="1" lang="zh-CN" altLang="en-US" dirty="0" smtClean="0"/>
              <a:t>支持静态和实例成</a:t>
            </a:r>
            <a:r>
              <a:rPr kumimoji="1" lang="zh-CN" altLang="en-US" dirty="0" smtClean="0"/>
              <a:t>员</a:t>
            </a:r>
            <a:endParaRPr kumimoji="1" lang="zh-CN" altLang="en-US" dirty="0"/>
          </a:p>
          <a:p>
            <a:r>
              <a:rPr kumimoji="1" lang="zh-CN" altLang="en-US" dirty="0" smtClean="0"/>
              <a:t>由抽象类和接口支持抽象类型</a:t>
            </a:r>
            <a:endParaRPr kumimoji="1" lang="zh-CN" altLang="en-US" dirty="0"/>
          </a:p>
          <a:p>
            <a:r>
              <a:rPr kumimoji="1" lang="zh-CN" altLang="en-US" dirty="0"/>
              <a:t>良好的成员作用域支持</a:t>
            </a:r>
            <a:r>
              <a:rPr kumimoji="1" lang="en-US" altLang="zh-CN" dirty="0"/>
              <a:t>(private, package, </a:t>
            </a:r>
            <a:r>
              <a:rPr kumimoji="1" lang="en-US" altLang="zh-CN" dirty="0" err="1"/>
              <a:t>protected,public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kumimoji="1" lang="zh-CN" altLang="en-US" dirty="0"/>
              <a:t>丰富的继承</a:t>
            </a:r>
            <a:r>
              <a:rPr kumimoji="1" lang="zh-CN" altLang="en-US" dirty="0" smtClean="0"/>
              <a:t>机制</a:t>
            </a:r>
            <a:endParaRPr kumimoji="1" lang="zh-CN" altLang="en-US" dirty="0"/>
          </a:p>
          <a:p>
            <a:r>
              <a:rPr kumimoji="1" lang="zh-CN" altLang="en-US" dirty="0"/>
              <a:t>支持方法重载和方法</a:t>
            </a:r>
            <a:r>
              <a:rPr kumimoji="1" lang="zh-CN" altLang="en-US" dirty="0" smtClean="0"/>
              <a:t>重写</a:t>
            </a:r>
            <a:endParaRPr kumimoji="1" lang="zh-CN" altLang="en-US" dirty="0"/>
          </a:p>
          <a:p>
            <a:r>
              <a:rPr kumimoji="1" lang="zh-CN" altLang="en-US" dirty="0" smtClean="0"/>
              <a:t>有</a:t>
            </a:r>
            <a:r>
              <a:rPr kumimoji="1" lang="zh-CN" altLang="en-US" dirty="0"/>
              <a:t>反射特性</a:t>
            </a:r>
          </a:p>
          <a:p>
            <a:r>
              <a:rPr kumimoji="1" lang="zh-CN" altLang="en-US" dirty="0"/>
              <a:t>由</a:t>
            </a:r>
            <a:r>
              <a:rPr kumimoji="1" lang="zh-CN" altLang="en-US" dirty="0" smtClean="0"/>
              <a:t>包来支持模块化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动态类型</a:t>
            </a:r>
            <a:endParaRPr kumimoji="1" lang="zh-CN" altLang="en-US" dirty="0"/>
          </a:p>
          <a:p>
            <a:r>
              <a:rPr kumimoji="1" lang="zh-CN" altLang="en-US" dirty="0" smtClean="0"/>
              <a:t>自定义类型由函数或原型定义</a:t>
            </a:r>
            <a:endParaRPr kumimoji="1" lang="zh-CN" altLang="en-US" dirty="0"/>
          </a:p>
          <a:p>
            <a:r>
              <a:rPr kumimoji="1" lang="zh-CN" altLang="en-US" dirty="0" smtClean="0"/>
              <a:t>类型</a:t>
            </a:r>
            <a:r>
              <a:rPr kumimoji="1" lang="zh-CN" altLang="en-US" dirty="0"/>
              <a:t>可在运行时改变</a:t>
            </a:r>
          </a:p>
          <a:p>
            <a:r>
              <a:rPr kumimoji="1" lang="zh-CN" altLang="en-US" dirty="0" smtClean="0"/>
              <a:t>定义变量</a:t>
            </a:r>
            <a:r>
              <a:rPr kumimoji="1" lang="zh-CN" altLang="en-US" dirty="0"/>
              <a:t>不需要声明具体类型（弱类型）</a:t>
            </a:r>
          </a:p>
          <a:p>
            <a:r>
              <a:rPr kumimoji="1" lang="zh-CN" altLang="en-US" dirty="0" smtClean="0"/>
              <a:t>构造器只是一个</a:t>
            </a:r>
            <a:r>
              <a:rPr kumimoji="1" lang="zh-CN" altLang="en-US" dirty="0"/>
              <a:t>函数</a:t>
            </a:r>
            <a:r>
              <a:rPr kumimoji="1" lang="zh-CN" altLang="en-US" dirty="0" smtClean="0"/>
              <a:t>，与函数之间无区别</a:t>
            </a:r>
            <a:endParaRPr kumimoji="1" lang="zh-CN" altLang="en-US" dirty="0"/>
          </a:p>
          <a:p>
            <a:r>
              <a:rPr kumimoji="1" lang="zh-CN" altLang="en-US" dirty="0" smtClean="0"/>
              <a:t>构造器函数和原型也是对</a:t>
            </a:r>
            <a:r>
              <a:rPr kumimoji="1" lang="zh-CN" altLang="en-US" dirty="0"/>
              <a:t>象</a:t>
            </a:r>
          </a:p>
          <a:p>
            <a:r>
              <a:rPr kumimoji="1" lang="zh-CN" altLang="en-US" dirty="0" smtClean="0"/>
              <a:t>不直接支持静态和实例成员</a:t>
            </a:r>
            <a:endParaRPr kumimoji="1" lang="zh-CN" altLang="en-US" dirty="0"/>
          </a:p>
          <a:p>
            <a:r>
              <a:rPr kumimoji="1" lang="zh-CN" altLang="en-US" dirty="0" smtClean="0"/>
              <a:t>不直接支持抽象类型</a:t>
            </a:r>
            <a:endParaRPr kumimoji="1" lang="zh-CN" altLang="en-US" dirty="0"/>
          </a:p>
          <a:p>
            <a:r>
              <a:rPr kumimoji="1" lang="zh-CN" altLang="en-US" dirty="0" smtClean="0"/>
              <a:t>仅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的成员</a:t>
            </a:r>
          </a:p>
          <a:p>
            <a:r>
              <a:rPr kumimoji="1" lang="zh-CN" altLang="en-US" dirty="0" smtClean="0"/>
              <a:t>仅通过原型继承</a:t>
            </a:r>
            <a:r>
              <a:rPr kumimoji="1" lang="zh-CN" altLang="en-US" dirty="0"/>
              <a:t>机制</a:t>
            </a:r>
          </a:p>
          <a:p>
            <a:r>
              <a:rPr kumimoji="1" lang="zh-CN" altLang="en-US" dirty="0" smtClean="0"/>
              <a:t>不直接</a:t>
            </a:r>
            <a:r>
              <a:rPr kumimoji="1" lang="zh-CN" altLang="en-US" dirty="0"/>
              <a:t>支持方法重载和方法重写</a:t>
            </a:r>
          </a:p>
          <a:p>
            <a:r>
              <a:rPr kumimoji="1" lang="zh-CN" altLang="en-US" dirty="0" smtClean="0"/>
              <a:t>有</a:t>
            </a:r>
            <a:r>
              <a:rPr kumimoji="1" lang="zh-CN" altLang="en-US" dirty="0"/>
              <a:t>反射特性</a:t>
            </a:r>
          </a:p>
          <a:p>
            <a:r>
              <a:rPr kumimoji="1" lang="zh-CN" altLang="en-US" dirty="0" smtClean="0"/>
              <a:t>无</a:t>
            </a:r>
            <a:r>
              <a:rPr kumimoji="1" lang="zh-CN" altLang="en-US" dirty="0"/>
              <a:t>直接的包或模块化支持</a:t>
            </a:r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变量、赋值、运算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6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变量、赋值、运算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60946" y="1130680"/>
            <a:ext cx="4234854" cy="558381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199" y="1130680"/>
            <a:ext cx="4223981" cy="55838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306</Words>
  <Application>Microsoft Macintosh PowerPoint</Application>
  <PresentationFormat>全屏显示(4:3)</PresentationFormat>
  <Paragraphs>90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 vs JS 对比学习</vt:lpstr>
      <vt:lpstr>Java &amp; JS</vt:lpstr>
      <vt:lpstr>变量申明、赋值、运算</vt:lpstr>
      <vt:lpstr>控制执行流程</vt:lpstr>
      <vt:lpstr>类、方法、属性</vt:lpstr>
      <vt:lpstr>面向对象</vt:lpstr>
      <vt:lpstr>变量、赋值、运算</vt:lpstr>
      <vt:lpstr>变量、赋值、运算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104</cp:revision>
  <dcterms:created xsi:type="dcterms:W3CDTF">2017-02-13T06:36:35Z</dcterms:created>
  <dcterms:modified xsi:type="dcterms:W3CDTF">2017-03-09T09:34:13Z</dcterms:modified>
</cp:coreProperties>
</file>