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8" r:id="rId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02" autoAdjust="0"/>
  </p:normalViewPr>
  <p:slideViewPr>
    <p:cSldViewPr snapToGrid="0" snapToObjects="1">
      <p:cViewPr varScale="1">
        <p:scale>
          <a:sx n="62" d="100"/>
          <a:sy n="62" d="100"/>
        </p:scale>
        <p:origin x="-120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859C3-2692-784F-AC34-40A9E7B69405}" type="datetimeFigureOut">
              <a:rPr kumimoji="1" lang="zh-CN" altLang="en-US" smtClean="0"/>
              <a:t>17/3/10</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E5BD0C-2667-BA41-90C5-58CB9DE5FD83}" type="slidenum">
              <a:rPr kumimoji="1" lang="zh-CN" altLang="en-US" smtClean="0"/>
              <a:t>‹#›</a:t>
            </a:fld>
            <a:endParaRPr kumimoji="1" lang="zh-CN" altLang="en-US"/>
          </a:p>
        </p:txBody>
      </p:sp>
    </p:spTree>
    <p:extLst>
      <p:ext uri="{BB962C8B-B14F-4D97-AF65-F5344CB8AC3E}">
        <p14:creationId xmlns:p14="http://schemas.microsoft.com/office/powerpoint/2010/main" val="38470426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、多屏时代，开发者痛苦指数高。跨平台技术在早期大多因为性能问题夭折，但中后期硬件能力增强后又会占据主流</a:t>
            </a:r>
            <a:endParaRPr kumimoji="1" lang="en-US" altLang="zh-CN" dirty="0" smtClean="0"/>
          </a:p>
          <a:p>
            <a:r>
              <a:rPr kumimoji="1" lang="en-US" altLang="zh-CN" dirty="0" smtClean="0"/>
              <a:t>2</a:t>
            </a:r>
            <a:r>
              <a:rPr kumimoji="1" lang="zh-CN" altLang="en-US" dirty="0" smtClean="0"/>
              <a:t>、使用原生开发，从招聘、开发、上线各个环节的效率都慢一倍以上，而且参与的人越多，沟通效率往往拖慢不止一倍。</a:t>
            </a:r>
          </a:p>
          <a:p>
            <a:r>
              <a:rPr kumimoji="1" lang="en-US" altLang="zh-CN" dirty="0" smtClean="0"/>
              <a:t>3</a:t>
            </a:r>
            <a:r>
              <a:rPr kumimoji="1" lang="zh-CN" altLang="en-US" dirty="0" smtClean="0"/>
              <a:t>、一个原生应用上线</a:t>
            </a:r>
            <a:r>
              <a:rPr kumimoji="1" lang="en-US" altLang="zh-CN" dirty="0" err="1" smtClean="0"/>
              <a:t>Appstore</a:t>
            </a:r>
            <a:r>
              <a:rPr kumimoji="1" lang="zh-CN" altLang="en-US" dirty="0" smtClean="0"/>
              <a:t>，突然有一个大</a:t>
            </a:r>
            <a:r>
              <a:rPr kumimoji="1" lang="en-US" altLang="zh-CN" dirty="0" smtClean="0"/>
              <a:t>bug</a:t>
            </a:r>
            <a:r>
              <a:rPr kumimoji="1" lang="zh-CN" altLang="en-US" dirty="0" smtClean="0"/>
              <a:t>，只好连夜加班修复，然后静静等待</a:t>
            </a:r>
            <a:r>
              <a:rPr kumimoji="1" lang="en-US" altLang="zh-CN" dirty="0" smtClean="0"/>
              <a:t>2</a:t>
            </a:r>
            <a:r>
              <a:rPr kumimoji="1" lang="zh-CN" altLang="en-US" dirty="0" smtClean="0"/>
              <a:t>周或更长时间的</a:t>
            </a:r>
            <a:r>
              <a:rPr kumimoji="1" lang="en-US" altLang="zh-CN" dirty="0" smtClean="0"/>
              <a:t>Apple</a:t>
            </a:r>
            <a:r>
              <a:rPr kumimoji="1" lang="zh-CN" altLang="en-US" dirty="0" smtClean="0"/>
              <a:t>审核，这</a:t>
            </a:r>
            <a:r>
              <a:rPr kumimoji="1" lang="en-US" altLang="zh-CN" dirty="0" smtClean="0"/>
              <a:t>2</a:t>
            </a:r>
            <a:r>
              <a:rPr kumimoji="1" lang="zh-CN" altLang="en-US" dirty="0" smtClean="0"/>
              <a:t>个星期被用户的唾沫淹死，市场上一片差评，用户大量流失。等新应用被审核上线了，用户已经卸载了。</a:t>
            </a:r>
            <a:r>
              <a:rPr kumimoji="1" lang="en-US" altLang="zh-CN" dirty="0" smtClean="0"/>
              <a:t>HTML5</a:t>
            </a:r>
            <a:r>
              <a:rPr kumimoji="1" lang="zh-CN" altLang="en-US" dirty="0" smtClean="0"/>
              <a:t>没有这些问题，你可以实时更新，有问题立即响应。</a:t>
            </a:r>
          </a:p>
          <a:p>
            <a:r>
              <a:rPr kumimoji="1" lang="zh-CN" altLang="zh-CN" dirty="0" smtClean="0"/>
              <a:t>4</a:t>
            </a:r>
            <a:r>
              <a:rPr kumimoji="1" lang="zh-CN" altLang="en-US" dirty="0" smtClean="0"/>
              <a:t>、大量的开源库可以使用，开发应用变得更轻松、更敏捷，当然这也体现在了快速迭代和成本下降上。不过更重要的是，这种开放的正反馈循环生态系统未来的生命力是比原生生态系统更强劲的。</a:t>
            </a:r>
          </a:p>
          <a:p>
            <a:r>
              <a:rPr kumimoji="1" lang="en-US" altLang="zh-CN" dirty="0" smtClean="0"/>
              <a:t>5</a:t>
            </a:r>
            <a:r>
              <a:rPr kumimoji="1" lang="zh-CN" altLang="en-US" dirty="0" smtClean="0"/>
              <a:t>、更容易推广、更容易爆发，导流入口多：</a:t>
            </a:r>
            <a:r>
              <a:rPr kumimoji="1" lang="en-US" altLang="zh-CN" dirty="0" smtClean="0"/>
              <a:t>HTML5</a:t>
            </a:r>
            <a:r>
              <a:rPr kumimoji="1" lang="zh-CN" altLang="en-US" dirty="0" smtClean="0"/>
              <a:t>应用导流非常容易，超级</a:t>
            </a:r>
            <a:r>
              <a:rPr kumimoji="1" lang="en-US" altLang="zh-CN" dirty="0" smtClean="0"/>
              <a:t>App(</a:t>
            </a:r>
            <a:r>
              <a:rPr kumimoji="1" lang="zh-CN" altLang="en-US" dirty="0" smtClean="0"/>
              <a:t>如微信朋友圈</a:t>
            </a:r>
            <a:r>
              <a:rPr kumimoji="1" lang="en-US" altLang="zh-CN" dirty="0" smtClean="0"/>
              <a:t>)</a:t>
            </a:r>
            <a:r>
              <a:rPr kumimoji="1" lang="zh-CN" altLang="en-US" dirty="0" smtClean="0"/>
              <a:t>、搜索引擎、应用市场、浏览器，到处都是</a:t>
            </a:r>
            <a:r>
              <a:rPr kumimoji="1" lang="en-US" altLang="zh-CN" dirty="0" smtClean="0"/>
              <a:t>HTML5</a:t>
            </a:r>
            <a:r>
              <a:rPr kumimoji="1" lang="zh-CN" altLang="en-US" dirty="0" smtClean="0"/>
              <a:t>的流量入口。而原生</a:t>
            </a:r>
            <a:r>
              <a:rPr kumimoji="1" lang="en-US" altLang="zh-CN" dirty="0" smtClean="0"/>
              <a:t>App</a:t>
            </a:r>
            <a:r>
              <a:rPr kumimoji="1" lang="zh-CN" altLang="en-US" dirty="0" smtClean="0"/>
              <a:t>的流量入口只有应用市场。聪明的</a:t>
            </a:r>
            <a:r>
              <a:rPr kumimoji="1" lang="en-US" altLang="zh-CN" dirty="0" smtClean="0"/>
              <a:t>HTML5</a:t>
            </a:r>
            <a:r>
              <a:rPr kumimoji="1" lang="zh-CN" altLang="en-US" dirty="0" smtClean="0"/>
              <a:t>开发者当然会玩转各种流量入口从而取得更强的优势。</a:t>
            </a:r>
          </a:p>
        </p:txBody>
      </p:sp>
      <p:sp>
        <p:nvSpPr>
          <p:cNvPr id="4" name="幻灯片编号占位符 3"/>
          <p:cNvSpPr>
            <a:spLocks noGrp="1"/>
          </p:cNvSpPr>
          <p:nvPr>
            <p:ph type="sldNum" sz="quarter" idx="10"/>
          </p:nvPr>
        </p:nvSpPr>
        <p:spPr/>
        <p:txBody>
          <a:bodyPr/>
          <a:lstStyle/>
          <a:p>
            <a:fld id="{30E5BD0C-2667-BA41-90C5-58CB9DE5FD83}" type="slidenum">
              <a:rPr kumimoji="1" lang="zh-CN" altLang="en-US" smtClean="0"/>
              <a:t>2</a:t>
            </a:fld>
            <a:endParaRPr kumimoji="1" lang="zh-CN" altLang="en-US"/>
          </a:p>
        </p:txBody>
      </p:sp>
    </p:spTree>
    <p:extLst>
      <p:ext uri="{BB962C8B-B14F-4D97-AF65-F5344CB8AC3E}">
        <p14:creationId xmlns:p14="http://schemas.microsoft.com/office/powerpoint/2010/main" val="192023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7B12BEA-236C-5749-AF49-060B228B08C5}" type="datetimeFigureOut">
              <a:rPr kumimoji="1" lang="zh-CN" altLang="en-US" smtClean="0"/>
              <a:t>17/3/10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155398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7B12BEA-236C-5749-AF49-060B228B08C5}" type="datetimeFigureOut">
              <a:rPr kumimoji="1" lang="zh-CN" altLang="en-US" smtClean="0"/>
              <a:t>17/3/10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864129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7B12BEA-236C-5749-AF49-060B228B08C5}" type="datetimeFigureOut">
              <a:rPr kumimoji="1" lang="zh-CN" altLang="en-US" smtClean="0"/>
              <a:t>17/3/10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17095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7B12BEA-236C-5749-AF49-060B228B08C5}" type="datetimeFigureOut">
              <a:rPr kumimoji="1" lang="zh-CN" altLang="en-US" smtClean="0"/>
              <a:t>17/3/10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92270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7B12BEA-236C-5749-AF49-060B228B08C5}" type="datetimeFigureOut">
              <a:rPr kumimoji="1" lang="zh-CN" altLang="en-US" smtClean="0"/>
              <a:t>17/3/10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10136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7B12BEA-236C-5749-AF49-060B228B08C5}" type="datetimeFigureOut">
              <a:rPr kumimoji="1" lang="zh-CN" altLang="en-US" smtClean="0"/>
              <a:t>17/3/10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76762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7B12BEA-236C-5749-AF49-060B228B08C5}" type="datetimeFigureOut">
              <a:rPr kumimoji="1" lang="zh-CN" altLang="en-US" smtClean="0"/>
              <a:t>17/3/10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365996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7B12BEA-236C-5749-AF49-060B228B08C5}" type="datetimeFigureOut">
              <a:rPr kumimoji="1" lang="zh-CN" altLang="en-US" smtClean="0"/>
              <a:t>17/3/10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125067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B12BEA-236C-5749-AF49-060B228B08C5}" type="datetimeFigureOut">
              <a:rPr kumimoji="1" lang="zh-CN" altLang="en-US" smtClean="0"/>
              <a:t>17/3/10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398493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7B12BEA-236C-5749-AF49-060B228B08C5}" type="datetimeFigureOut">
              <a:rPr kumimoji="1" lang="zh-CN" altLang="en-US" smtClean="0"/>
              <a:t>17/3/10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58765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7B12BEA-236C-5749-AF49-060B228B08C5}" type="datetimeFigureOut">
              <a:rPr kumimoji="1" lang="zh-CN" altLang="en-US" smtClean="0"/>
              <a:t>17/3/10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356329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12BEA-236C-5749-AF49-060B228B08C5}" type="datetimeFigureOut">
              <a:rPr kumimoji="1" lang="zh-CN" altLang="en-US" smtClean="0"/>
              <a:t>17/3/10</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433375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w3school.com.cn/html/html_intro.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HTML5 </a:t>
            </a:r>
            <a:r>
              <a:rPr kumimoji="1" lang="zh-CN" altLang="en-US" dirty="0" smtClean="0"/>
              <a:t>介绍</a:t>
            </a:r>
            <a:endParaRPr kumimoji="1" lang="zh-CN" altLang="en-US" dirty="0"/>
          </a:p>
        </p:txBody>
      </p:sp>
      <p:sp>
        <p:nvSpPr>
          <p:cNvPr id="3" name="文本框 2">
            <a:hlinkClick r:id="rId2"/>
          </p:cNvPr>
          <p:cNvSpPr txBox="1"/>
          <p:nvPr/>
        </p:nvSpPr>
        <p:spPr>
          <a:xfrm>
            <a:off x="1597831" y="4527327"/>
            <a:ext cx="6616661" cy="461665"/>
          </a:xfrm>
          <a:prstGeom prst="rect">
            <a:avLst/>
          </a:prstGeom>
          <a:noFill/>
        </p:spPr>
        <p:txBody>
          <a:bodyPr wrap="square" rtlCol="0">
            <a:spAutoFit/>
          </a:bodyPr>
          <a:lstStyle/>
          <a:p>
            <a:r>
              <a:rPr kumimoji="1" lang="en-US" altLang="zh-CN" sz="2400" dirty="0"/>
              <a:t>http://www.w3school.com.cn/html/</a:t>
            </a:r>
            <a:r>
              <a:rPr kumimoji="1" lang="en-US" altLang="zh-CN" sz="2400" dirty="0" err="1"/>
              <a:t>html_intro.asp</a:t>
            </a:r>
            <a:endParaRPr kumimoji="1" lang="zh-CN" altLang="en-US" sz="2400" dirty="0"/>
          </a:p>
        </p:txBody>
      </p:sp>
    </p:spTree>
    <p:extLst>
      <p:ext uri="{BB962C8B-B14F-4D97-AF65-F5344CB8AC3E}">
        <p14:creationId xmlns:p14="http://schemas.microsoft.com/office/powerpoint/2010/main" val="1581195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HTML5</a:t>
            </a:r>
            <a:r>
              <a:rPr kumimoji="1" lang="zh-CN" altLang="en-US" dirty="0" smtClean="0"/>
              <a:t>相比原生</a:t>
            </a:r>
            <a:r>
              <a:rPr kumimoji="1" lang="en-US" altLang="zh-CN" dirty="0" smtClean="0"/>
              <a:t>APP</a:t>
            </a:r>
            <a:r>
              <a:rPr kumimoji="1" lang="zh-CN" altLang="en-US" dirty="0" smtClean="0"/>
              <a:t>优势</a:t>
            </a:r>
            <a:endParaRPr kumimoji="1" lang="zh-CN" altLang="en-US" dirty="0"/>
          </a:p>
        </p:txBody>
      </p:sp>
      <p:sp>
        <p:nvSpPr>
          <p:cNvPr id="3" name="内容占位符 2"/>
          <p:cNvSpPr>
            <a:spLocks noGrp="1"/>
          </p:cNvSpPr>
          <p:nvPr>
            <p:ph idx="1"/>
          </p:nvPr>
        </p:nvSpPr>
        <p:spPr/>
        <p:txBody>
          <a:bodyPr>
            <a:normAutofit/>
          </a:bodyPr>
          <a:lstStyle/>
          <a:p>
            <a:r>
              <a:rPr lang="zh-CN" altLang="en-US" sz="2400" dirty="0"/>
              <a:t>跨</a:t>
            </a:r>
            <a:r>
              <a:rPr lang="zh-CN" altLang="en-US" sz="2400" dirty="0" smtClean="0"/>
              <a:t>平台</a:t>
            </a:r>
            <a:endParaRPr lang="en-US" altLang="zh-CN" sz="2400" dirty="0" smtClean="0"/>
          </a:p>
          <a:p>
            <a:r>
              <a:rPr kumimoji="1" lang="zh-CN" altLang="en-US" sz="2400" dirty="0" smtClean="0"/>
              <a:t>快速迭代</a:t>
            </a:r>
            <a:r>
              <a:rPr kumimoji="1" lang="zh-CN" altLang="en-US" sz="2400" dirty="0"/>
              <a:t>：试错</a:t>
            </a:r>
            <a:r>
              <a:rPr kumimoji="1" lang="zh-CN" altLang="en-US" sz="2400" dirty="0" smtClean="0"/>
              <a:t>成本低，先声夺人</a:t>
            </a:r>
            <a:endParaRPr kumimoji="1" lang="en-US" altLang="zh-CN" sz="2400" dirty="0" smtClean="0"/>
          </a:p>
          <a:p>
            <a:r>
              <a:rPr kumimoji="1" lang="zh-CN" altLang="en-US" sz="2400" dirty="0"/>
              <a:t>持续</a:t>
            </a:r>
            <a:r>
              <a:rPr kumimoji="1" lang="zh-CN" altLang="en-US" sz="2400" dirty="0" smtClean="0"/>
              <a:t>交付：</a:t>
            </a:r>
            <a:r>
              <a:rPr kumimoji="1" lang="zh-CN" altLang="en-US" sz="2400" dirty="0"/>
              <a:t>实时</a:t>
            </a:r>
            <a:r>
              <a:rPr kumimoji="1" lang="zh-CN" altLang="en-US" sz="2400" dirty="0" smtClean="0"/>
              <a:t>更新，立即响应</a:t>
            </a:r>
            <a:endParaRPr kumimoji="1" lang="en-US" altLang="zh-CN" sz="2400" dirty="0" smtClean="0"/>
          </a:p>
          <a:p>
            <a:r>
              <a:rPr kumimoji="1" lang="zh-CN" altLang="en-US" sz="2400" dirty="0"/>
              <a:t>大幅下降</a:t>
            </a:r>
            <a:r>
              <a:rPr kumimoji="1" lang="zh-CN" altLang="en-US" sz="2400" dirty="0" smtClean="0"/>
              <a:t>成本</a:t>
            </a:r>
            <a:endParaRPr kumimoji="1" lang="en-US" altLang="zh-CN" sz="2400" dirty="0" smtClean="0"/>
          </a:p>
          <a:p>
            <a:r>
              <a:rPr kumimoji="1" lang="zh-CN" altLang="en-US" sz="2400" dirty="0"/>
              <a:t>开源生态系统发达</a:t>
            </a:r>
            <a:endParaRPr kumimoji="1" lang="en-US" altLang="zh-CN" sz="2400" dirty="0" smtClean="0"/>
          </a:p>
          <a:p>
            <a:r>
              <a:rPr kumimoji="1" lang="zh-CN" altLang="en-US" sz="2400" dirty="0"/>
              <a:t>开放的数据交换</a:t>
            </a:r>
          </a:p>
        </p:txBody>
      </p:sp>
    </p:spTree>
    <p:extLst>
      <p:ext uri="{BB962C8B-B14F-4D97-AF65-F5344CB8AC3E}">
        <p14:creationId xmlns:p14="http://schemas.microsoft.com/office/powerpoint/2010/main" val="2647094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329</TotalTime>
  <Words>203</Words>
  <Application>Microsoft Macintosh PowerPoint</Application>
  <PresentationFormat>全屏显示(4:3)</PresentationFormat>
  <Paragraphs>15</Paragraphs>
  <Slides>2</Slides>
  <Notes>1</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HTML5 介绍</vt:lpstr>
      <vt:lpstr>HTML5相比原生APP优势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快运BI-4.0</dc:title>
  <dc:creator>普俊 金</dc:creator>
  <cp:lastModifiedBy>普俊 金</cp:lastModifiedBy>
  <cp:revision>38</cp:revision>
  <dcterms:created xsi:type="dcterms:W3CDTF">2017-02-13T06:36:35Z</dcterms:created>
  <dcterms:modified xsi:type="dcterms:W3CDTF">2017-03-10T01:16:48Z</dcterms:modified>
</cp:coreProperties>
</file>