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 varScale="1">
        <p:scale>
          <a:sx n="73" d="100"/>
          <a:sy n="73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79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w3school.com.cn/css/index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17750" y="4018257"/>
            <a:ext cx="7924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hlinkClick r:id="rId3"/>
              </a:rPr>
              <a:t>http://www.w3school.com.cn/</a:t>
            </a:r>
            <a:r>
              <a:rPr kumimoji="1" lang="en-US" altLang="zh-CN" sz="2800" dirty="0" err="1">
                <a:hlinkClick r:id="rId3"/>
              </a:rPr>
              <a:t>css</a:t>
            </a:r>
            <a:r>
              <a:rPr kumimoji="1" lang="en-US" altLang="zh-CN" sz="2800" dirty="0">
                <a:hlinkClick r:id="rId3"/>
              </a:rPr>
              <a:t>/</a:t>
            </a:r>
            <a:r>
              <a:rPr kumimoji="1" lang="en-US" altLang="zh-CN" sz="2800" dirty="0" err="1">
                <a:hlinkClick r:id="rId3"/>
              </a:rPr>
              <a:t>index.asp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12</Words>
  <Application>Microsoft Macintosh PowerPoint</Application>
  <PresentationFormat>全屏显示(4:3)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CSS 介绍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31</cp:revision>
  <dcterms:created xsi:type="dcterms:W3CDTF">2017-02-13T06:36:35Z</dcterms:created>
  <dcterms:modified xsi:type="dcterms:W3CDTF">2017-03-10T01:19:20Z</dcterms:modified>
</cp:coreProperties>
</file>