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3" r:id="rId5"/>
    <p:sldId id="258" r:id="rId6"/>
    <p:sldId id="259" r:id="rId7"/>
    <p:sldId id="262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01" autoAdjust="0"/>
  </p:normalViewPr>
  <p:slideViewPr>
    <p:cSldViewPr snapToGrid="0" snapToObjects="1">
      <p:cViewPr varScale="1">
        <p:scale>
          <a:sx n="79" d="100"/>
          <a:sy n="79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比较运算符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5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JS </a:t>
            </a:r>
            <a:r>
              <a:rPr lang="zh-CN" altLang="en-US" dirty="0" smtClean="0"/>
              <a:t>对比学习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 smtClean="0"/>
              <a:t>是面向对象语言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重型、严谨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编译型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强类型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运行在服务器端</a:t>
            </a:r>
            <a:endParaRPr kumimoji="1" lang="en-US" altLang="zh-CN" dirty="0" smtClean="0"/>
          </a:p>
          <a:p>
            <a:r>
              <a:rPr kumimoji="1" lang="en-US" altLang="zh-CN" dirty="0" smtClean="0"/>
              <a:t>.java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sym typeface="Wingdings"/>
              </a:rPr>
              <a:t></a:t>
            </a:r>
            <a:r>
              <a:rPr kumimoji="1" lang="en-US" altLang="zh-CN" dirty="0" smtClean="0"/>
              <a:t>.class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</a:t>
            </a:r>
            <a:r>
              <a:rPr kumimoji="1" lang="zh-CN" altLang="zh-CN" dirty="0" smtClean="0">
                <a:sym typeface="Wingdings"/>
              </a:rPr>
              <a:t>.</a:t>
            </a:r>
            <a:r>
              <a:rPr kumimoji="1" lang="en-US" altLang="zh-CN" dirty="0" smtClean="0">
                <a:sym typeface="Wingdings"/>
              </a:rPr>
              <a:t>jar</a:t>
            </a:r>
            <a:endParaRPr kumimoji="1" lang="en-US" altLang="zh-CN" dirty="0" smtClean="0"/>
          </a:p>
          <a:p>
            <a:r>
              <a:rPr kumimoji="1" lang="en-US" altLang="zh-CN" dirty="0" smtClean="0"/>
              <a:t>Eclipse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Jetty</a:t>
            </a:r>
          </a:p>
          <a:p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WebService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Hibernate</a:t>
            </a:r>
          </a:p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是种</a:t>
            </a:r>
            <a:r>
              <a:rPr kumimoji="1" lang="zh-CN" altLang="en-US" dirty="0" smtClean="0"/>
              <a:t>脚本语言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轻量、简易化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解释型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弱类型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运行在浏览器端</a:t>
            </a:r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或嵌在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里</a:t>
            </a:r>
            <a:endParaRPr kumimoji="1" lang="en-US" altLang="zh-CN" dirty="0" smtClean="0"/>
          </a:p>
          <a:p>
            <a:r>
              <a:rPr kumimoji="1" lang="en-US" altLang="zh-CN" dirty="0" smtClean="0"/>
              <a:t>Sublime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调试</a:t>
            </a:r>
            <a:endParaRPr kumimoji="1" lang="en-US" altLang="zh-CN" dirty="0" smtClean="0"/>
          </a:p>
          <a:p>
            <a:r>
              <a:rPr kumimoji="1" lang="en-US" altLang="zh-CN" dirty="0" smtClean="0"/>
              <a:t>AJAX</a:t>
            </a:r>
          </a:p>
          <a:p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EasyUI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变量申明、赋值、运算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 smtClean="0"/>
              <a:t>String name = “JAVA”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.26d;</a:t>
            </a:r>
          </a:p>
          <a:p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Book();</a:t>
            </a:r>
          </a:p>
          <a:p>
            <a:r>
              <a:rPr kumimoji="1" lang="zh-CN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zh-CN" altLang="zh-CN" dirty="0" smtClean="0"/>
              <a:t>*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+=</a:t>
            </a:r>
          </a:p>
          <a:p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!=</a:t>
            </a:r>
          </a:p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或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非！</a:t>
            </a:r>
            <a:endParaRPr kumimoji="1" lang="en-US" altLang="zh-CN" dirty="0" smtClean="0"/>
          </a:p>
          <a:p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oolean_exp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v2</a:t>
            </a:r>
          </a:p>
          <a:p>
            <a:r>
              <a:rPr kumimoji="1" lang="zh-CN" altLang="en-US" dirty="0" smtClean="0"/>
              <a:t>类型转换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)x</a:t>
            </a:r>
          </a:p>
          <a:p>
            <a:r>
              <a:rPr kumimoji="1" lang="en-US" altLang="zh-CN" dirty="0" err="1" smtClean="0"/>
              <a:t>Integer|String.valueOf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“JS”;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‘JS’</a:t>
            </a:r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.26;</a:t>
            </a:r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Book();</a:t>
            </a:r>
          </a:p>
          <a:p>
            <a:r>
              <a:rPr kumimoji="1" lang="zh-CN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zh-CN" altLang="zh-CN" dirty="0"/>
              <a:t>*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++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-</a:t>
            </a:r>
          </a:p>
          <a:p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!</a:t>
            </a:r>
            <a:r>
              <a:rPr kumimoji="1" lang="en-US" altLang="zh-CN" dirty="0" smtClean="0"/>
              <a:t>=</a:t>
            </a:r>
          </a:p>
          <a:p>
            <a:r>
              <a:rPr kumimoji="1" lang="zh-CN" altLang="en-US" dirty="0"/>
              <a:t>与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或</a:t>
            </a:r>
            <a:r>
              <a:rPr kumimoji="1" lang="en-US" altLang="zh-CN" dirty="0"/>
              <a:t>||</a:t>
            </a:r>
            <a:r>
              <a:rPr kumimoji="1" lang="zh-CN" altLang="en-US" dirty="0"/>
              <a:t> 非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boolean_exp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v2</a:t>
            </a:r>
          </a:p>
          <a:p>
            <a:r>
              <a:rPr kumimoji="1" lang="en-US" altLang="zh-CN" dirty="0" err="1" smtClean="0"/>
              <a:t>parseInt</a:t>
            </a:r>
            <a:r>
              <a:rPr kumimoji="1" lang="en-US" altLang="zh-CN" dirty="0" smtClean="0"/>
              <a:t>(x)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x+’’</a:t>
            </a:r>
          </a:p>
        </p:txBody>
      </p:sp>
    </p:spTree>
    <p:extLst>
      <p:ext uri="{BB962C8B-B14F-4D97-AF65-F5344CB8AC3E}">
        <p14:creationId xmlns:p14="http://schemas.microsoft.com/office/powerpoint/2010/main" val="267051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字符串操作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ength()</a:t>
            </a:r>
          </a:p>
          <a:p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quals()</a:t>
            </a:r>
          </a:p>
          <a:p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()/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startWith</a:t>
            </a:r>
            <a:r>
              <a:rPr kumimoji="1" lang="en-US" altLang="zh-CN" dirty="0" smtClean="0"/>
              <a:t>()/</a:t>
            </a:r>
            <a:r>
              <a:rPr kumimoji="1" lang="en-US" altLang="zh-CN" dirty="0" err="1" smtClean="0"/>
              <a:t>endWith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ubstring(int1,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int2)</a:t>
            </a:r>
          </a:p>
          <a:p>
            <a:r>
              <a:rPr kumimoji="1" lang="en-US" altLang="zh-CN" dirty="0" smtClean="0"/>
              <a:t>replace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replaceAll</a:t>
            </a:r>
            <a:r>
              <a:rPr kumimoji="1" lang="en-US" altLang="zh-CN" dirty="0"/>
              <a:t>()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toLowerCase</a:t>
            </a:r>
            <a:r>
              <a:rPr kumimoji="1" lang="en-US" altLang="zh-CN" dirty="0" smtClean="0"/>
              <a:t>()/</a:t>
            </a:r>
            <a:r>
              <a:rPr kumimoji="1" lang="en-US" altLang="zh-CN" dirty="0" err="1" smtClean="0"/>
              <a:t>toUpperCase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rim(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split()</a:t>
            </a:r>
            <a:endParaRPr kumimoji="1" lang="en-US" altLang="zh-CN" dirty="0" smtClean="0"/>
          </a:p>
          <a:p>
            <a:r>
              <a:rPr kumimoji="1" lang="zh-CN" altLang="zh-CN" dirty="0"/>
              <a:t>+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length</a:t>
            </a:r>
            <a:endParaRPr kumimoji="1" lang="en-US" altLang="zh-CN" dirty="0"/>
          </a:p>
          <a:p>
            <a:r>
              <a:rPr kumimoji="1" lang="en-US" altLang="zh-CN" dirty="0" err="1"/>
              <a:t>charAt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dirty="0" smtClean="0"/>
              <a:t>===</a:t>
            </a:r>
            <a:endParaRPr kumimoji="1" lang="en-US" altLang="zh-CN" dirty="0"/>
          </a:p>
          <a:p>
            <a:r>
              <a:rPr kumimoji="1" lang="en-US" altLang="zh-CN" dirty="0" err="1"/>
              <a:t>indexOf</a:t>
            </a:r>
            <a:r>
              <a:rPr kumimoji="1" lang="en-US" altLang="zh-CN" dirty="0"/>
              <a:t>()/</a:t>
            </a:r>
            <a:r>
              <a:rPr kumimoji="1" lang="en-US" altLang="zh-CN" dirty="0" err="1"/>
              <a:t>lastIndexOf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/>
              <a:t>startWith</a:t>
            </a:r>
            <a:r>
              <a:rPr kumimoji="1" lang="en-US" altLang="zh-CN" dirty="0"/>
              <a:t>()/</a:t>
            </a:r>
            <a:r>
              <a:rPr kumimoji="1" lang="en-US" altLang="zh-CN" dirty="0" err="1"/>
              <a:t>endWith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substring(int1,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int2)</a:t>
            </a:r>
          </a:p>
          <a:p>
            <a:r>
              <a:rPr kumimoji="1" lang="en-US" altLang="zh-CN" dirty="0"/>
              <a:t>replace()</a:t>
            </a:r>
          </a:p>
          <a:p>
            <a:r>
              <a:rPr kumimoji="1" lang="en-US" altLang="zh-CN" dirty="0" err="1"/>
              <a:t>toLowerCase</a:t>
            </a:r>
            <a:r>
              <a:rPr kumimoji="1" lang="en-US" altLang="zh-CN" dirty="0"/>
              <a:t>()/</a:t>
            </a:r>
            <a:r>
              <a:rPr kumimoji="1" lang="en-US" altLang="zh-CN" dirty="0" err="1"/>
              <a:t>toUpperCase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trim(</a:t>
            </a:r>
            <a:r>
              <a:rPr kumimoji="1" lang="en-US" altLang="zh-CN" dirty="0" smtClean="0"/>
              <a:t>)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trimLeft</a:t>
            </a:r>
            <a:r>
              <a:rPr kumimoji="1" lang="en-US" altLang="zh-CN" dirty="0" smtClean="0"/>
              <a:t>()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trimRight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/>
              <a:t>split()</a:t>
            </a:r>
          </a:p>
          <a:p>
            <a:r>
              <a:rPr kumimoji="1" lang="zh-CN" altLang="zh-CN" dirty="0"/>
              <a:t>+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控制执行流程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 smtClean="0"/>
              <a:t>If-else</a:t>
            </a:r>
          </a:p>
          <a:p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do-while</a:t>
            </a:r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break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continue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witch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kumimoji="1" lang="en-US" altLang="zh-CN" sz="2100" dirty="0" smtClean="0"/>
              <a:t>public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class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Person</a:t>
            </a:r>
            <a:r>
              <a:rPr kumimoji="1" lang="en-US" altLang="zh-CN" sz="2100" dirty="0" smtClean="0"/>
              <a:t>(</a:t>
            </a:r>
            <a:r>
              <a:rPr kumimoji="1" lang="en-US" altLang="zh-CN" sz="2100" dirty="0" smtClean="0"/>
              <a:t>)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{</a:t>
            </a:r>
            <a:r>
              <a:rPr kumimoji="1" lang="zh-CN" altLang="en-US" sz="2100" dirty="0" smtClean="0"/>
              <a:t>    </a:t>
            </a:r>
            <a:endParaRPr kumimoji="1" lang="en-US" altLang="zh-CN" sz="2100" dirty="0" smtClean="0"/>
          </a:p>
          <a:p>
            <a:pPr marL="514350" lvl="1" indent="0">
              <a:buNone/>
            </a:pPr>
            <a:r>
              <a:rPr kumimoji="1" lang="en-US" altLang="zh-CN" sz="2100" dirty="0" smtClean="0"/>
              <a:t>String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name;</a:t>
            </a:r>
          </a:p>
          <a:p>
            <a:pPr marL="514350" lvl="1" indent="0">
              <a:buNone/>
            </a:pPr>
            <a:r>
              <a:rPr kumimoji="1" lang="en-US" altLang="zh-CN" sz="2100" dirty="0" err="1"/>
              <a:t>i</a:t>
            </a:r>
            <a:r>
              <a:rPr kumimoji="1" lang="en-US" altLang="zh-CN" sz="2100" dirty="0" err="1" smtClean="0"/>
              <a:t>nt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age;</a:t>
            </a:r>
          </a:p>
          <a:p>
            <a:pPr marL="514350" lvl="1" indent="0">
              <a:buNone/>
            </a:pPr>
            <a:r>
              <a:rPr kumimoji="1" lang="en-US" altLang="zh-CN" sz="2100" dirty="0" smtClean="0"/>
              <a:t>public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Person(String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name,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err="1" smtClean="0"/>
              <a:t>int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age){</a:t>
            </a:r>
          </a:p>
          <a:p>
            <a:pPr marL="0" indent="0">
              <a:buNone/>
            </a:pPr>
            <a:r>
              <a:rPr kumimoji="1" lang="en-US" altLang="zh-CN" sz="2100" dirty="0" smtClean="0"/>
              <a:t>		</a:t>
            </a:r>
            <a:r>
              <a:rPr kumimoji="1" lang="en-US" altLang="zh-CN" sz="2100" dirty="0" err="1" smtClean="0"/>
              <a:t>this.name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/>
              <a:t>=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name;</a:t>
            </a:r>
          </a:p>
          <a:p>
            <a:pPr marL="0" indent="0">
              <a:buNone/>
            </a:pPr>
            <a:r>
              <a:rPr kumimoji="1" lang="en-US" altLang="zh-CN" sz="2100" dirty="0"/>
              <a:t>		</a:t>
            </a:r>
            <a:r>
              <a:rPr kumimoji="1" lang="en-US" altLang="zh-CN" sz="2100" dirty="0" err="1"/>
              <a:t>this.age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=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age;</a:t>
            </a:r>
            <a:endParaRPr kumimoji="1" lang="en-US" altLang="zh-CN" sz="2100" dirty="0"/>
          </a:p>
          <a:p>
            <a:pPr marL="514350" lvl="1" indent="0">
              <a:buNone/>
            </a:pPr>
            <a:r>
              <a:rPr kumimoji="1" lang="zh-CN" altLang="zh-CN" sz="2100" dirty="0" smtClean="0"/>
              <a:t>}</a:t>
            </a:r>
            <a:endParaRPr kumimoji="1" lang="en-US" altLang="zh-CN" sz="2100" dirty="0" smtClean="0"/>
          </a:p>
          <a:p>
            <a:pPr marL="0" indent="0">
              <a:buNone/>
            </a:pPr>
            <a:r>
              <a:rPr kumimoji="1" lang="en-US" altLang="zh-CN" sz="1900" dirty="0" smtClean="0"/>
              <a:t>	public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String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err="1" smtClean="0"/>
              <a:t>toString</a:t>
            </a:r>
            <a:r>
              <a:rPr kumimoji="1" lang="zh-CN" altLang="en-US" sz="1900" dirty="0" smtClean="0"/>
              <a:t>(</a:t>
            </a:r>
            <a:r>
              <a:rPr kumimoji="1" lang="zh-CN" altLang="zh-CN" sz="1900" dirty="0"/>
              <a:t>)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{</a:t>
            </a:r>
          </a:p>
          <a:p>
            <a:pPr marL="0" indent="0">
              <a:buNone/>
            </a:pPr>
            <a:r>
              <a:rPr kumimoji="1" lang="en-US" altLang="zh-CN" sz="1900" dirty="0"/>
              <a:t>		return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name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+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“:”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+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age;</a:t>
            </a:r>
            <a:r>
              <a:rPr kumimoji="1" lang="zh-CN" altLang="en-US" sz="1900" dirty="0"/>
              <a:t> </a:t>
            </a:r>
            <a:endParaRPr kumimoji="1" lang="en-US" altLang="zh-CN" sz="1900" dirty="0"/>
          </a:p>
          <a:p>
            <a:pPr marL="0" indent="0">
              <a:buNone/>
            </a:pPr>
            <a:r>
              <a:rPr kumimoji="1" lang="en-US" altLang="zh-CN" sz="1900" dirty="0"/>
              <a:t>	</a:t>
            </a:r>
            <a:r>
              <a:rPr kumimoji="1" lang="en-US" altLang="zh-CN" sz="1900" dirty="0" smtClean="0"/>
              <a:t>}</a:t>
            </a:r>
            <a:endParaRPr kumimoji="1" lang="en-US" altLang="zh-CN" sz="2100" dirty="0"/>
          </a:p>
          <a:p>
            <a:pPr marL="57150" indent="0">
              <a:buNone/>
            </a:pP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}</a:t>
            </a:r>
            <a:endParaRPr kumimoji="1" lang="en-US" altLang="en-US" sz="2100" dirty="0" smtClean="0"/>
          </a:p>
          <a:p>
            <a:r>
              <a:rPr kumimoji="1" lang="en-US" altLang="en-US" sz="1800" dirty="0" smtClean="0"/>
              <a:t>Person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p1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new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Person(</a:t>
            </a:r>
            <a:r>
              <a:rPr kumimoji="1" lang="en-US" altLang="zh-CN" sz="1800" dirty="0"/>
              <a:t>“Tom”,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12</a:t>
            </a:r>
            <a:r>
              <a:rPr kumimoji="1" lang="en-US" altLang="zh-CN" sz="1800" dirty="0" smtClean="0"/>
              <a:t>);</a:t>
            </a:r>
            <a:endParaRPr kumimoji="1" lang="en-US" altLang="en-US" sz="1800" dirty="0" smtClean="0"/>
          </a:p>
          <a:p>
            <a:r>
              <a:rPr kumimoji="1" lang="en-US" altLang="en-US" sz="2400" dirty="0" smtClean="0"/>
              <a:t>public protected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</a:t>
            </a:r>
            <a:r>
              <a:rPr kumimoji="1" lang="en-US" altLang="en-US" sz="2400" dirty="0" smtClean="0"/>
              <a:t>rivate </a:t>
            </a:r>
          </a:p>
          <a:p>
            <a:r>
              <a:rPr kumimoji="1" lang="en-US" altLang="en-US" sz="2400" dirty="0" smtClean="0"/>
              <a:t>static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final</a:t>
            </a:r>
            <a:r>
              <a:rPr kumimoji="1" lang="zh-CN" altLang="en-US" sz="2400" dirty="0" smtClean="0"/>
              <a:t> </a:t>
            </a:r>
            <a:r>
              <a:rPr kumimoji="1" lang="en-US" altLang="en-US" sz="2400" dirty="0" smtClean="0"/>
              <a:t> </a:t>
            </a:r>
          </a:p>
          <a:p>
            <a:r>
              <a:rPr kumimoji="1" lang="zh-CN" altLang="en-US" sz="2400" dirty="0" smtClean="0"/>
              <a:t>返回类型 </a:t>
            </a:r>
            <a:r>
              <a:rPr kumimoji="1" lang="en-US" altLang="zh-CN" sz="2400" dirty="0" smtClean="0"/>
              <a:t>void</a:t>
            </a:r>
            <a:r>
              <a:rPr kumimoji="1" lang="zh-CN" altLang="en-US" sz="2400" dirty="0" smtClean="0"/>
              <a:t>|</a:t>
            </a:r>
            <a:r>
              <a:rPr kumimoji="1" lang="en-US" altLang="zh-CN" sz="2400" dirty="0" smtClean="0"/>
              <a:t>Object</a:t>
            </a:r>
          </a:p>
          <a:p>
            <a:endParaRPr kumimoji="1" lang="zh-CN" altLang="en-US" sz="24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sz="1900" dirty="0" err="1" smtClean="0"/>
              <a:t>var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Person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=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function(name,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age)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900" dirty="0"/>
              <a:t>	</a:t>
            </a:r>
            <a:r>
              <a:rPr kumimoji="1" lang="en-US" altLang="zh-CN" sz="1900" dirty="0" err="1" smtClean="0"/>
              <a:t>this.name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=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name;</a:t>
            </a:r>
          </a:p>
          <a:p>
            <a:pPr marL="0" indent="0">
              <a:buNone/>
            </a:pPr>
            <a:r>
              <a:rPr kumimoji="1" lang="en-US" altLang="zh-CN" sz="1900" dirty="0" smtClean="0"/>
              <a:t>	</a:t>
            </a:r>
            <a:r>
              <a:rPr kumimoji="1" lang="en-US" altLang="zh-CN" sz="1900" dirty="0" err="1" smtClean="0"/>
              <a:t>this.age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=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age;</a:t>
            </a:r>
          </a:p>
          <a:p>
            <a:pPr marL="0" indent="0">
              <a:buNone/>
            </a:pPr>
            <a:r>
              <a:rPr kumimoji="1" lang="en-US" altLang="zh-CN" sz="1900" dirty="0"/>
              <a:t>	</a:t>
            </a:r>
            <a:r>
              <a:rPr kumimoji="1" lang="en-US" altLang="zh-CN" sz="1900" dirty="0" err="1" smtClean="0"/>
              <a:t>this.toString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=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function</a:t>
            </a:r>
            <a:r>
              <a:rPr kumimoji="1" lang="zh-CN" altLang="en-US" sz="1900" dirty="0" smtClean="0"/>
              <a:t>(</a:t>
            </a:r>
            <a:r>
              <a:rPr kumimoji="1" lang="zh-CN" altLang="zh-CN" sz="1900" dirty="0"/>
              <a:t>)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900" dirty="0" smtClean="0"/>
              <a:t>		return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name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+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“:”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+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age;</a:t>
            </a:r>
            <a:r>
              <a:rPr kumimoji="1" lang="zh-CN" altLang="en-US" sz="1900" dirty="0" smtClean="0"/>
              <a:t> </a:t>
            </a:r>
            <a:endParaRPr kumimoji="1" lang="en-US" altLang="zh-CN" sz="1900" dirty="0"/>
          </a:p>
          <a:p>
            <a:pPr marL="0" indent="0">
              <a:buNone/>
            </a:pPr>
            <a:r>
              <a:rPr kumimoji="1" lang="en-US" altLang="zh-CN" sz="1900" dirty="0" smtClean="0"/>
              <a:t>	}</a:t>
            </a:r>
            <a:endParaRPr kumimoji="1" lang="en-US" altLang="zh-CN" sz="1900" dirty="0"/>
          </a:p>
          <a:p>
            <a:pPr marL="0" indent="0">
              <a:buNone/>
            </a:pPr>
            <a:r>
              <a:rPr kumimoji="1" lang="zh-CN" altLang="en-US" sz="1900" dirty="0" smtClean="0"/>
              <a:t> </a:t>
            </a:r>
            <a:r>
              <a:rPr kumimoji="1" lang="zh-CN" altLang="zh-CN" sz="1900" dirty="0" smtClean="0"/>
              <a:t>}</a:t>
            </a:r>
            <a:endParaRPr kumimoji="1" lang="en-US" altLang="zh-CN" sz="1900" dirty="0" smtClean="0"/>
          </a:p>
          <a:p>
            <a:r>
              <a:rPr kumimoji="1" lang="en-US" altLang="zh-CN" sz="2000" dirty="0" err="1" smtClean="0"/>
              <a:t>var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Person(“Tom”,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12);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仅</a:t>
            </a:r>
            <a:r>
              <a:rPr kumimoji="1" lang="zh-CN" altLang="en-US" sz="2000" dirty="0" smtClean="0"/>
              <a:t>支持</a:t>
            </a:r>
            <a:r>
              <a:rPr kumimoji="1" lang="en-US" altLang="zh-CN" sz="2000" dirty="0" smtClean="0"/>
              <a:t>public</a:t>
            </a:r>
          </a:p>
          <a:p>
            <a:r>
              <a:rPr kumimoji="1" lang="zh-CN" altLang="en-US" sz="2000" dirty="0" smtClean="0"/>
              <a:t>仅通过原型</a:t>
            </a:r>
            <a:r>
              <a:rPr kumimoji="1" lang="zh-CN" altLang="en-US" sz="2000" dirty="0" smtClean="0"/>
              <a:t>实现</a:t>
            </a:r>
            <a:r>
              <a:rPr kumimoji="1" lang="zh-CN" altLang="en-US" sz="2000" dirty="0" smtClean="0"/>
              <a:t>继承机制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不直接支持方法重载和方法</a:t>
            </a:r>
            <a:r>
              <a:rPr kumimoji="1" lang="zh-CN" altLang="en-US" sz="2000" dirty="0" smtClean="0"/>
              <a:t>重写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Person</a:t>
            </a:r>
            <a:r>
              <a:rPr kumimoji="1" lang="en-US" altLang="zh-CN" sz="2000" dirty="0" err="1" smtClean="0"/>
              <a:t>.prototype.walk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function()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{</a:t>
            </a:r>
            <a:r>
              <a:rPr kumimoji="1" lang="zh-CN" altLang="en-US" sz="2000" dirty="0" smtClean="0"/>
              <a:t>   </a:t>
            </a:r>
            <a:r>
              <a:rPr kumimoji="1" lang="en-US" altLang="zh-CN" sz="2000" dirty="0" smtClean="0"/>
              <a:t>….</a:t>
            </a:r>
            <a:r>
              <a:rPr kumimoji="1" lang="zh-CN" altLang="en-US" sz="2000" dirty="0" smtClean="0"/>
              <a:t>  </a:t>
            </a:r>
            <a:r>
              <a:rPr kumimoji="1" lang="zh-CN" altLang="zh-CN" sz="2000" dirty="0" smtClean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数据的不同载体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 smtClean="0"/>
              <a:t>CSV</a:t>
            </a:r>
          </a:p>
          <a:p>
            <a:r>
              <a:rPr kumimoji="1" lang="en-US" altLang="zh-CN" dirty="0" smtClean="0"/>
              <a:t>JSON</a:t>
            </a:r>
          </a:p>
          <a:p>
            <a:r>
              <a:rPr kumimoji="1" lang="en-US" altLang="zh-CN" dirty="0" smtClean="0"/>
              <a:t>XML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9040" r="-9040"/>
          <a:stretch>
            <a:fillRect/>
          </a:stretch>
        </p:blipFill>
        <p:spPr>
          <a:xfrm>
            <a:off x="1" y="546551"/>
            <a:ext cx="9143999" cy="5851302"/>
          </a:xfrm>
        </p:spPr>
      </p:pic>
    </p:spTree>
    <p:extLst>
      <p:ext uri="{BB962C8B-B14F-4D97-AF65-F5344CB8AC3E}">
        <p14:creationId xmlns:p14="http://schemas.microsoft.com/office/powerpoint/2010/main" val="168913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367</Words>
  <Application>Microsoft Macintosh PowerPoint</Application>
  <PresentationFormat>全屏显示(4:3)</PresentationFormat>
  <Paragraphs>109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 vs JS 对比学习</vt:lpstr>
      <vt:lpstr>Java &amp; JS</vt:lpstr>
      <vt:lpstr>变量申明、赋值、运算</vt:lpstr>
      <vt:lpstr>字符串操作</vt:lpstr>
      <vt:lpstr>控制执行流程</vt:lpstr>
      <vt:lpstr>类</vt:lpstr>
      <vt:lpstr>数据的不同载体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156</cp:revision>
  <dcterms:created xsi:type="dcterms:W3CDTF">2017-02-13T06:36:35Z</dcterms:created>
  <dcterms:modified xsi:type="dcterms:W3CDTF">2017-03-12T06:28:50Z</dcterms:modified>
</cp:coreProperties>
</file>