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9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选择器、布局、常见坑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js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对比教学</a:t>
            </a:r>
          </a:p>
          <a:p>
            <a:r>
              <a:rPr lang="nl-NL" altLang="zh-CN" sz="2400" dirty="0" err="1" smtClean="0"/>
              <a:t>js</a:t>
            </a:r>
            <a:r>
              <a:rPr lang="zh-CN" altLang="nl-NL" sz="2400" dirty="0" smtClean="0"/>
              <a:t>的</a:t>
            </a:r>
            <a:r>
              <a:rPr lang="nl-NL" altLang="zh-CN" sz="2400" dirty="0" smtClean="0"/>
              <a:t>prototype </a:t>
            </a:r>
            <a:r>
              <a:rPr lang="nl-NL" altLang="zh-CN" sz="2400" dirty="0" err="1" smtClean="0"/>
              <a:t>vs</a:t>
            </a:r>
            <a:r>
              <a:rPr lang="nl-NL" altLang="zh-CN" sz="2400" dirty="0" smtClean="0"/>
              <a:t> </a:t>
            </a:r>
            <a:r>
              <a:rPr lang="nl-NL" altLang="zh-CN" sz="2400" dirty="0" err="1" smtClean="0"/>
              <a:t>java</a:t>
            </a:r>
            <a:r>
              <a:rPr lang="nl-NL" altLang="zh-CN" sz="2400" dirty="0" smtClean="0"/>
              <a:t> </a:t>
            </a:r>
            <a:r>
              <a:rPr lang="nl-NL" altLang="zh-CN" sz="2400" dirty="0" err="1" smtClean="0"/>
              <a:t>oop</a:t>
            </a:r>
            <a:endParaRPr lang="nl-NL" altLang="zh-CN" sz="2400" dirty="0" smtClean="0"/>
          </a:p>
          <a:p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数组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对象、</a:t>
            </a:r>
            <a:r>
              <a:rPr lang="en-US" altLang="zh-CN" sz="2400" dirty="0" smtClean="0"/>
              <a:t>java </a:t>
            </a:r>
            <a:r>
              <a:rPr lang="en-US" altLang="zh-CN" sz="2400" dirty="0" err="1" smtClean="0"/>
              <a:t>Map&amp;List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相互之间转换 （相比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，优缺点有哪些）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/>
              <a:t>BS</a:t>
            </a:r>
            <a:r>
              <a:rPr lang="zh-CN" altLang="pl-PL" dirty="0"/>
              <a:t>之 </a:t>
            </a:r>
            <a:r>
              <a:rPr lang="pl-PL" altLang="zh-CN" dirty="0" err="1"/>
              <a:t>cookie</a:t>
            </a:r>
            <a:r>
              <a:rPr lang="pl-PL" altLang="zh-CN" dirty="0"/>
              <a:t> </a:t>
            </a:r>
            <a:r>
              <a:rPr lang="zh-CN" altLang="pl-PL" dirty="0"/>
              <a:t>与 </a:t>
            </a:r>
            <a:r>
              <a:rPr lang="pl-PL" altLang="zh-CN" dirty="0" err="1"/>
              <a:t>session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45</Words>
  <Application>Microsoft Macintosh PowerPoint</Application>
  <PresentationFormat>全屏显示(4:3)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CSS 选择器、布局、常见坑</vt:lpstr>
      <vt:lpstr>什么是资源</vt:lpstr>
      <vt:lpstr>BS之 cookie 与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28</cp:revision>
  <dcterms:created xsi:type="dcterms:W3CDTF">2017-02-13T06:36:35Z</dcterms:created>
  <dcterms:modified xsi:type="dcterms:W3CDTF">2017-02-20T10:46:56Z</dcterms:modified>
</cp:coreProperties>
</file>