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1" autoAdjust="0"/>
  </p:normalViewPr>
  <p:slideViewPr>
    <p:cSldViewPr snapToGrid="0" snapToObjects="1">
      <p:cViewPr varScale="1">
        <p:scale>
          <a:sx n="77" d="100"/>
          <a:sy n="77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59C3-2692-784F-AC34-40A9E7B6940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5BD0C-2667-BA41-90C5-58CB9DE5FD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04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Record</a:t>
            </a:r>
            <a:r>
              <a:rPr kumimoji="1" lang="zh-CN" altLang="en-US" dirty="0" smtClean="0"/>
              <a:t>的下拉字段引用了</a:t>
            </a:r>
            <a:r>
              <a:rPr kumimoji="1" lang="en-US" altLang="zh-CN" dirty="0" err="1" smtClean="0"/>
              <a:t>report.id</a:t>
            </a:r>
            <a:r>
              <a:rPr kumimoji="1" lang="zh-CN" altLang="en-US" dirty="0" smtClean="0"/>
              <a:t>需要调整修改成新的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或</a:t>
            </a:r>
            <a:r>
              <a:rPr kumimoji="1" lang="en-US" altLang="zh-CN" smtClean="0"/>
              <a:t>name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5BD0C-2667-BA41-90C5-58CB9DE5FD8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25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9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1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5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0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62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93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6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2BEA-236C-5749-AF49-060B228B08C5}" type="datetimeFigureOut">
              <a:rPr kumimoji="1" lang="zh-CN" altLang="en-US" smtClean="0"/>
              <a:t>17/2/20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DF2F6-BE3A-6346-87F1-F57ACD1E60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9.45.68:8080/tss%E5%AE%8C%E6%88%90%E5%BC%80%E5%8F%91%E5%8F%8A%E6%B5%8B%E8%AF%9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快运</a:t>
            </a:r>
            <a:r>
              <a:rPr kumimoji="1" lang="en-US" altLang="zh-CN" dirty="0" smtClean="0"/>
              <a:t>BI</a:t>
            </a:r>
            <a:r>
              <a:rPr kumimoji="1" lang="zh-CN" altLang="en-US" dirty="0"/>
              <a:t>-</a:t>
            </a:r>
            <a:r>
              <a:rPr kumimoji="1" lang="en-US" altLang="zh-CN" dirty="0" smtClean="0"/>
              <a:t>4.0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</a:t>
            </a:r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能带来什么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/>
              <a:t>1</a:t>
            </a:r>
            <a:r>
              <a:rPr kumimoji="1" lang="zh-CN" altLang="en-US" sz="2400" dirty="0"/>
              <a:t>、难得的清理机会（报表、录入、角色及权限、用户、用户组、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页面）</a:t>
            </a:r>
          </a:p>
          <a:p>
            <a:r>
              <a:rPr kumimoji="1" lang="zh-CN" altLang="en-US" sz="2400" dirty="0" smtClean="0"/>
              <a:t>报表</a:t>
            </a:r>
            <a:r>
              <a:rPr kumimoji="1" lang="zh-CN" altLang="en-US" sz="2400" dirty="0"/>
              <a:t>、录入等目录</a:t>
            </a:r>
            <a:r>
              <a:rPr kumimoji="1" lang="zh-CN" altLang="en-US" sz="2400" dirty="0" smtClean="0"/>
              <a:t>重新调整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角色严格按照现实中岗位来设</a:t>
            </a:r>
            <a:r>
              <a:rPr kumimoji="1" lang="zh-CN" altLang="en-US" sz="2400" dirty="0"/>
              <a:t>定</a:t>
            </a:r>
          </a:p>
          <a:p>
            <a:r>
              <a:rPr kumimoji="1" lang="zh-CN" altLang="en-US" sz="2400" dirty="0" smtClean="0"/>
              <a:t>清理用户多余权限</a:t>
            </a:r>
            <a:r>
              <a:rPr kumimoji="1" lang="zh-CN" altLang="en-US" sz="2400" dirty="0"/>
              <a:t>、离职用户、不必要的用户组等</a:t>
            </a:r>
          </a:p>
          <a:p>
            <a:r>
              <a:rPr kumimoji="1" lang="zh-CN" altLang="en-US" sz="2400" dirty="0" smtClean="0"/>
              <a:t>清</a:t>
            </a:r>
            <a:r>
              <a:rPr kumimoji="1" lang="zh-CN" altLang="en-US" sz="2400" dirty="0"/>
              <a:t>理不用的</a:t>
            </a:r>
            <a:r>
              <a:rPr kumimoji="1" lang="en-US" altLang="zh-CN" sz="2400" dirty="0"/>
              <a:t>HTML</a:t>
            </a:r>
            <a:r>
              <a:rPr kumimoji="1" lang="zh-CN" altLang="en-US" sz="2400" dirty="0"/>
              <a:t>页面，建立统一的目录</a:t>
            </a:r>
            <a:r>
              <a:rPr kumimoji="1" lang="en-US" altLang="zh-CN" sz="2400" dirty="0" smtClean="0"/>
              <a:t>bi4</a:t>
            </a:r>
            <a:r>
              <a:rPr kumimoji="1" lang="en-US" altLang="zh-CN" sz="2400" dirty="0" smtClean="0"/>
              <a:t>.0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/>
              <a:t>chitu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zt</a:t>
            </a:r>
            <a:r>
              <a:rPr kumimoji="1" lang="zh-CN" altLang="en-US" sz="2400" dirty="0"/>
              <a:t>等</a:t>
            </a:r>
          </a:p>
          <a:p>
            <a:pPr marL="0" indent="0">
              <a:buNone/>
            </a:pPr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、进一步完善开发</a:t>
            </a:r>
            <a:r>
              <a:rPr kumimoji="1" lang="zh-CN" altLang="en-US" sz="2400" dirty="0"/>
              <a:t>、测试、</a:t>
            </a:r>
            <a:r>
              <a:rPr kumimoji="1" lang="zh-CN" altLang="en-US" sz="2400" dirty="0" smtClean="0"/>
              <a:t>上线</a:t>
            </a:r>
            <a:r>
              <a:rPr kumimoji="1" lang="zh-CN" altLang="en-US" sz="2400" dirty="0" smtClean="0"/>
              <a:t>、安全控制等</a:t>
            </a:r>
            <a:r>
              <a:rPr kumimoji="1" lang="zh-CN" altLang="en-US" sz="2400" dirty="0" smtClean="0"/>
              <a:t>流程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</a:t>
            </a:r>
            <a:r>
              <a:rPr kumimoji="1" lang="zh-CN" altLang="en-US" sz="2400" dirty="0" smtClean="0"/>
              <a:t>新同学有机会观摩</a:t>
            </a:r>
            <a:r>
              <a:rPr kumimoji="1" lang="en-US" altLang="zh-CN" sz="2400" dirty="0"/>
              <a:t>BI</a:t>
            </a:r>
            <a:r>
              <a:rPr kumimoji="1" lang="zh-CN" altLang="en-US" sz="2400" dirty="0"/>
              <a:t>的搭建过</a:t>
            </a:r>
            <a:r>
              <a:rPr kumimoji="1" lang="zh-CN" altLang="en-US" sz="2400" dirty="0" smtClean="0"/>
              <a:t>程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、整体了解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的底层架构</a:t>
            </a:r>
            <a:endParaRPr kumimoji="1" lang="zh-CN" altLang="en-US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0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</a:t>
            </a:r>
            <a:r>
              <a:rPr kumimoji="1" lang="en-US" altLang="zh-CN" dirty="0" smtClean="0"/>
              <a:t>4.0</a:t>
            </a:r>
            <a:r>
              <a:rPr kumimoji="1" lang="zh-CN" altLang="en-US" dirty="0" smtClean="0"/>
              <a:t>初始化</a:t>
            </a:r>
            <a:r>
              <a:rPr kumimoji="1" lang="zh-CN" altLang="en-US" dirty="0" smtClean="0"/>
              <a:t>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在</a:t>
            </a:r>
            <a:r>
              <a:rPr kumimoji="1" lang="en-US" altLang="zh-CN" sz="2000" dirty="0"/>
              <a:t>66</a:t>
            </a:r>
            <a:r>
              <a:rPr kumimoji="1" lang="zh-CN" altLang="en-US" sz="2000" dirty="0"/>
              <a:t>环境搭建一套新环境，访问地址： </a:t>
            </a:r>
            <a:r>
              <a:rPr kumimoji="1" lang="en-US" altLang="zh-CN" sz="2000" dirty="0"/>
              <a:t>http://btrbi.800best.com:9090/</a:t>
            </a:r>
            <a:r>
              <a:rPr kumimoji="1" lang="en-US" altLang="zh-CN" sz="2000" dirty="0" err="1"/>
              <a:t>tss</a:t>
            </a:r>
            <a:r>
              <a:rPr kumimoji="1" lang="zh-CN" altLang="zh-CN" sz="2000" dirty="0"/>
              <a:t>，</a:t>
            </a:r>
            <a:r>
              <a:rPr kumimoji="1" lang="zh-CN" altLang="en-US" sz="2000" dirty="0"/>
              <a:t>数据库名</a:t>
            </a:r>
            <a:r>
              <a:rPr kumimoji="1" lang="en-US" altLang="zh-CN" sz="2000" dirty="0"/>
              <a:t>btrbi4</a:t>
            </a:r>
          </a:p>
          <a:p>
            <a:r>
              <a:rPr kumimoji="1" lang="zh-CN" altLang="en-US" sz="2000" dirty="0"/>
              <a:t>导入现在正式环境的数据库</a:t>
            </a:r>
            <a:r>
              <a:rPr kumimoji="1" lang="en-US" altLang="zh-CN" sz="2000" dirty="0" err="1"/>
              <a:t>btrbi</a:t>
            </a:r>
            <a:r>
              <a:rPr kumimoji="1" lang="zh-CN" altLang="en-US" sz="2000" dirty="0"/>
              <a:t> 到 </a:t>
            </a:r>
            <a:r>
              <a:rPr kumimoji="1" lang="en-US" altLang="zh-CN" sz="2000" dirty="0"/>
              <a:t>btrbi4</a:t>
            </a:r>
            <a:endParaRPr kumimoji="1" lang="zh-CN" altLang="en-US" sz="2000" dirty="0"/>
          </a:p>
          <a:p>
            <a:r>
              <a:rPr kumimoji="1" lang="zh-CN" altLang="en-US" sz="2000" dirty="0" smtClean="0"/>
              <a:t>清除：</a:t>
            </a:r>
            <a:r>
              <a:rPr kumimoji="1" lang="en-US" altLang="zh-CN" sz="2000" dirty="0" smtClean="0"/>
              <a:t>report</a:t>
            </a:r>
            <a:r>
              <a:rPr kumimoji="1" lang="zh-CN" altLang="en-US" sz="2000" dirty="0" smtClean="0"/>
              <a:t>、网页，</a:t>
            </a:r>
            <a:r>
              <a:rPr kumimoji="1" lang="zh-CN" altLang="en-US" sz="2000" dirty="0"/>
              <a:t>建统</a:t>
            </a:r>
            <a:r>
              <a:rPr kumimoji="1" lang="zh-CN" altLang="en-US" sz="2000" dirty="0" smtClean="0"/>
              <a:t>一目录</a:t>
            </a:r>
            <a:r>
              <a:rPr kumimoji="1" lang="en-US" altLang="zh-CN" sz="2000" dirty="0" smtClean="0"/>
              <a:t>bi4</a:t>
            </a:r>
            <a:r>
              <a:rPr kumimoji="1" lang="zh-CN" altLang="en-US" sz="2000" dirty="0" smtClean="0"/>
              <a:t>.</a:t>
            </a:r>
            <a:r>
              <a:rPr kumimoji="1" lang="en-US" altLang="zh-CN" sz="2000" dirty="0" smtClean="0"/>
              <a:t>0</a:t>
            </a:r>
            <a:r>
              <a:rPr kumimoji="1" lang="zh-CN" altLang="en-US" sz="2000" dirty="0" smtClean="0"/>
              <a:t>、</a:t>
            </a:r>
            <a:r>
              <a:rPr kumimoji="1" lang="zh-CN" altLang="en-US" sz="2000" dirty="0"/>
              <a:t>赤兔、千里眼、主题、下载中心、</a:t>
            </a:r>
            <a:r>
              <a:rPr kumimoji="1" lang="zh-CN" altLang="en-US" sz="2000" dirty="0" smtClean="0"/>
              <a:t>直通车</a:t>
            </a:r>
            <a:endParaRPr kumimoji="1" lang="en-US" altLang="zh-CN" sz="2000" dirty="0" smtClean="0"/>
          </a:p>
          <a:p>
            <a:r>
              <a:rPr kumimoji="1" lang="zh-CN" altLang="en-US" sz="2000" dirty="0"/>
              <a:t>清除</a:t>
            </a:r>
            <a:r>
              <a:rPr kumimoji="1" lang="zh-CN" altLang="en-US" sz="2000" dirty="0" smtClean="0"/>
              <a:t>：角</a:t>
            </a:r>
            <a:r>
              <a:rPr kumimoji="1" lang="zh-CN" altLang="en-US" sz="2000" dirty="0"/>
              <a:t>色</a:t>
            </a:r>
            <a:r>
              <a:rPr kumimoji="1" lang="zh-CN" altLang="en-US" sz="2000" dirty="0" smtClean="0"/>
              <a:t>，</a:t>
            </a:r>
            <a:r>
              <a:rPr kumimoji="1" lang="zh-CN" altLang="en-US" sz="2000" dirty="0" smtClean="0"/>
              <a:t>严格按照组织架构里的岗位来重新创建角色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清理：</a:t>
            </a:r>
            <a:r>
              <a:rPr kumimoji="1" lang="en-US" altLang="zh-CN" sz="2000" dirty="0" smtClean="0"/>
              <a:t>record</a:t>
            </a:r>
            <a:r>
              <a:rPr kumimoji="1" lang="zh-CN" altLang="en-US" sz="2000" dirty="0" smtClean="0"/>
              <a:t>、用户、用户组、功能菜单</a:t>
            </a:r>
            <a:endParaRPr kumimoji="1" lang="en-US" altLang="zh-CN" sz="2000" dirty="0" smtClean="0"/>
          </a:p>
          <a:p>
            <a:r>
              <a:rPr kumimoji="1" lang="zh-CN" altLang="en-US" sz="2000" dirty="0" smtClean="0"/>
              <a:t>停用并清理所有定时推送类</a:t>
            </a:r>
            <a:r>
              <a:rPr kumimoji="1" lang="en-US" altLang="zh-CN" sz="2000" dirty="0" smtClean="0"/>
              <a:t>JOB</a:t>
            </a:r>
          </a:p>
          <a:p>
            <a:r>
              <a:rPr kumimoji="1" lang="zh-CN" altLang="en-US" sz="2000" dirty="0"/>
              <a:t>门户改版， 加全文检索功能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856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开发流程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任务单管理里发起任务需求，描述功能需求，及使用者岗位信息（岗位信息取自角色表，多选）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</a:t>
            </a:r>
            <a:r>
              <a:rPr kumimoji="1" lang="en-US" altLang="zh-CN" sz="2400" dirty="0" smtClean="0">
                <a:hlinkClick r:id="rId2"/>
              </a:rPr>
              <a:t>http://10.9.45.68</a:t>
            </a:r>
            <a:r>
              <a:rPr kumimoji="1" lang="zh-CN" altLang="en-US" sz="2400" dirty="0">
                <a:hlinkClick r:id="rId2"/>
              </a:rPr>
              <a:t>:</a:t>
            </a:r>
            <a:r>
              <a:rPr kumimoji="1" lang="en-US" altLang="zh-CN" sz="2400" dirty="0" smtClean="0">
                <a:hlinkClick r:id="rId2"/>
              </a:rPr>
              <a:t>8080/tss  </a:t>
            </a:r>
            <a:r>
              <a:rPr kumimoji="1" lang="zh-CN" altLang="en-US" sz="2400" dirty="0" smtClean="0"/>
              <a:t>，</a:t>
            </a:r>
            <a:r>
              <a:rPr kumimoji="1" lang="zh-CN" altLang="en-US" sz="2400" dirty="0" smtClean="0"/>
              <a:t>完成开发及测试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导出已完成的</a:t>
            </a:r>
            <a:r>
              <a:rPr kumimoji="1" lang="en-US" altLang="zh-CN" sz="2400" dirty="0" smtClean="0"/>
              <a:t>report</a:t>
            </a:r>
            <a:r>
              <a:rPr kumimoji="1" lang="zh-CN" altLang="en-US" sz="2400" dirty="0" smtClean="0"/>
              <a:t>或</a:t>
            </a:r>
            <a:r>
              <a:rPr kumimoji="1" lang="en-US" altLang="zh-CN" sz="2400" dirty="0" smtClean="0"/>
              <a:t>record</a:t>
            </a:r>
            <a:r>
              <a:rPr kumimoji="1" lang="zh-CN" altLang="en-US" sz="2400" dirty="0" smtClean="0"/>
              <a:t>定义，和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页面一起打包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在原先的任务单发起申请功能上线流程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审核上线申请，通过则正式导入</a:t>
            </a:r>
            <a:r>
              <a:rPr kumimoji="1" lang="en-US" altLang="zh-CN" sz="2400" dirty="0" smtClean="0"/>
              <a:t>BI</a:t>
            </a:r>
            <a:r>
              <a:rPr kumimoji="1" lang="zh-CN" altLang="en-US" sz="2400" dirty="0" smtClean="0"/>
              <a:t>4</a:t>
            </a:r>
            <a:r>
              <a:rPr kumimoji="1" lang="en-US" altLang="zh-CN" sz="2400" dirty="0" smtClean="0"/>
              <a:t>.0</a:t>
            </a:r>
            <a:r>
              <a:rPr kumimoji="1" lang="zh-CN" altLang="en-US" sz="2400" dirty="0" smtClean="0"/>
              <a:t>环境，设置角色权限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通知需求对接人，由对接人通知用户开始使用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90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BI-4.0</a:t>
            </a:r>
            <a:r>
              <a:rPr kumimoji="1" lang="zh-CN" altLang="en-US" dirty="0" smtClean="0"/>
              <a:t> 安全控制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9885" y="1600200"/>
            <a:ext cx="8593503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B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的安全级别由原来的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级</a:t>
            </a:r>
            <a:r>
              <a:rPr kumimoji="1" lang="zh-CN" altLang="en-US" sz="2400" dirty="0" smtClean="0"/>
              <a:t>调高到最高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级，本地</a:t>
            </a:r>
            <a:r>
              <a:rPr kumimoji="1" lang="en-US" altLang="zh-CN" sz="2400" dirty="0" smtClean="0"/>
              <a:t>html</a:t>
            </a:r>
            <a:r>
              <a:rPr kumimoji="1" lang="zh-CN" altLang="en-US" sz="2400" dirty="0" smtClean="0"/>
              <a:t>调试将无法再调用正式环境数据服务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严格控制正式环境的操作权限，包括：报表增删改、录入增删改、角色维护、</a:t>
            </a:r>
            <a:r>
              <a:rPr kumimoji="1" lang="en-US" altLang="zh-CN" sz="2400" dirty="0" smtClean="0"/>
              <a:t>FTP</a:t>
            </a:r>
            <a:r>
              <a:rPr kumimoji="1" lang="zh-CN" altLang="en-US" sz="2400" dirty="0" smtClean="0"/>
              <a:t>权限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Master</a:t>
            </a:r>
            <a:r>
              <a:rPr kumimoji="1" lang="zh-CN" altLang="en-US" sz="2400" dirty="0" smtClean="0"/>
              <a:t>库</a:t>
            </a:r>
            <a:r>
              <a:rPr kumimoji="1" lang="en-US" altLang="zh-CN" sz="2400" dirty="0" smtClean="0"/>
              <a:t>btrbi4</a:t>
            </a:r>
            <a:r>
              <a:rPr kumimoji="1" lang="zh-CN" altLang="en-US" sz="2400" dirty="0" smtClean="0"/>
              <a:t>数据库禁止直接访问</a:t>
            </a:r>
            <a:r>
              <a:rPr kumimoji="1" lang="zh-CN" altLang="zh-CN" sz="2400" dirty="0" smtClean="0"/>
              <a:t>，</a:t>
            </a:r>
            <a:r>
              <a:rPr kumimoji="1" lang="zh-CN" altLang="en-US" sz="2400" dirty="0" smtClean="0"/>
              <a:t>访问</a:t>
            </a:r>
            <a:r>
              <a:rPr kumimoji="1" lang="en-US" altLang="zh-CN" sz="2400" dirty="0" smtClean="0"/>
              <a:t>slave</a:t>
            </a:r>
            <a:r>
              <a:rPr kumimoji="1" lang="zh-CN" altLang="en-US" sz="2400" dirty="0" smtClean="0"/>
              <a:t>库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2093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287</Words>
  <Application>Microsoft Macintosh PowerPoint</Application>
  <PresentationFormat>全屏显示(4:3)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快运BI-4.0</vt:lpstr>
      <vt:lpstr>BI-4.0能带来什么</vt:lpstr>
      <vt:lpstr>BI-4.0初始化步骤</vt:lpstr>
      <vt:lpstr>BI-4.0开发流程</vt:lpstr>
      <vt:lpstr>BI-4.0 安全控制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快运BI-4.0</dc:title>
  <dc:creator>普俊 金</dc:creator>
  <cp:lastModifiedBy>普俊 金</cp:lastModifiedBy>
  <cp:revision>61</cp:revision>
  <dcterms:created xsi:type="dcterms:W3CDTF">2017-02-13T06:36:35Z</dcterms:created>
  <dcterms:modified xsi:type="dcterms:W3CDTF">2017-02-20T05:07:46Z</dcterms:modified>
</cp:coreProperties>
</file>