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 smtClean="0"/>
              <a:t>利用</a:t>
            </a:r>
            <a:r>
              <a:rPr lang="en-US" altLang="zh-CN" dirty="0" err="1"/>
              <a:t>Github</a:t>
            </a:r>
            <a:r>
              <a:rPr lang="zh-CN" altLang="en-US" dirty="0" smtClean="0"/>
              <a:t>学习、协作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</Words>
  <Application>Microsoft Macintosh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如何利用Github学习、协作、开发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26</cp:revision>
  <dcterms:created xsi:type="dcterms:W3CDTF">2017-02-13T06:36:35Z</dcterms:created>
  <dcterms:modified xsi:type="dcterms:W3CDTF">2017-02-20T10:31:15Z</dcterms:modified>
</cp:coreProperties>
</file>