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的作用、</a:t>
            </a:r>
            <a:r>
              <a:rPr lang="en-US" altLang="zh-TW" dirty="0"/>
              <a:t>Java</a:t>
            </a:r>
            <a:r>
              <a:rPr lang="zh-TW" altLang="en-US" dirty="0"/>
              <a:t>与大数据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第一个程序</a:t>
            </a:r>
            <a:r>
              <a:rPr lang="en-US" altLang="zh-CN" dirty="0"/>
              <a:t>Hello World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第一个小系统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用户管理系统（</a:t>
            </a:r>
            <a:r>
              <a:rPr lang="en-US" altLang="zh-TW" dirty="0"/>
              <a:t>HTML5 + JS + CSS + JAVA + MySQL</a:t>
            </a:r>
            <a:r>
              <a:rPr lang="zh-TW" altLang="en-US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4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引入框架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+ Spring + </a:t>
            </a:r>
            <a:r>
              <a:rPr lang="en-US" altLang="zh-CN" u="sng" dirty="0"/>
              <a:t>Hibernate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33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TSS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l="-69280" r="-69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62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33</Words>
  <Application>Microsoft Macintosh PowerPoint</Application>
  <PresentationFormat>全屏显示(4:3)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Java 入门</vt:lpstr>
      <vt:lpstr>Java的作用、Java与大数据</vt:lpstr>
      <vt:lpstr>搭建环境</vt:lpstr>
      <vt:lpstr>第一个程序Hello World </vt:lpstr>
      <vt:lpstr>第一个小系统</vt:lpstr>
      <vt:lpstr>引入框架</vt:lpstr>
      <vt:lpstr>TSS框架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30</cp:revision>
  <dcterms:created xsi:type="dcterms:W3CDTF">2017-02-13T06:36:35Z</dcterms:created>
  <dcterms:modified xsi:type="dcterms:W3CDTF">2017-02-20T10:39:43Z</dcterms:modified>
</cp:coreProperties>
</file>