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进阶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BS</a:t>
            </a:r>
            <a:r>
              <a:rPr lang="zh-CN" altLang="pl-PL" dirty="0"/>
              <a:t>之 </a:t>
            </a:r>
            <a:r>
              <a:rPr lang="pl-PL" altLang="zh-CN" dirty="0" err="1"/>
              <a:t>cookie</a:t>
            </a:r>
            <a:r>
              <a:rPr lang="pl-PL" altLang="zh-CN" dirty="0"/>
              <a:t> </a:t>
            </a:r>
            <a:r>
              <a:rPr lang="zh-CN" altLang="pl-PL" dirty="0"/>
              <a:t>与 </a:t>
            </a:r>
            <a:r>
              <a:rPr lang="pl-PL" altLang="zh-CN" dirty="0" err="1"/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</Words>
  <Application>Microsoft Macintosh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Java 进阶</vt:lpstr>
      <vt:lpstr>什么是资源</vt:lpstr>
      <vt:lpstr>BS之 cookie 与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27</cp:revision>
  <dcterms:created xsi:type="dcterms:W3CDTF">2017-02-13T06:36:35Z</dcterms:created>
  <dcterms:modified xsi:type="dcterms:W3CDTF">2017-02-20T10:42:03Z</dcterms:modified>
</cp:coreProperties>
</file>