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7" d="100"/>
          <a:sy n="77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Thinking in java</a:t>
            </a:r>
            <a:r>
              <a:rPr lang="zh-TW" altLang="en-US" dirty="0"/>
              <a:t>、</a:t>
            </a:r>
            <a:r>
              <a:rPr lang="en-US" altLang="zh-TW" dirty="0"/>
              <a:t>Effective JAVA</a:t>
            </a:r>
            <a:r>
              <a:rPr lang="zh-TW" altLang="en-US" dirty="0"/>
              <a:t>、设计模式、重构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js</a:t>
            </a:r>
            <a:r>
              <a:rPr lang="zh-TW" altLang="en-US" sz="2400" dirty="0"/>
              <a:t>、</a:t>
            </a:r>
            <a:r>
              <a:rPr lang="en-US" altLang="zh-TW" sz="2400" dirty="0"/>
              <a:t>java</a:t>
            </a:r>
            <a:r>
              <a:rPr lang="zh-TW" altLang="en-US" sz="2400" dirty="0"/>
              <a:t>对比教学</a:t>
            </a:r>
          </a:p>
          <a:p>
            <a:r>
              <a:rPr lang="nl-NL" altLang="zh-CN" sz="2400" dirty="0" err="1"/>
              <a:t>js</a:t>
            </a:r>
            <a:r>
              <a:rPr lang="zh-CN" altLang="nl-NL" sz="2400" dirty="0"/>
              <a:t>的</a:t>
            </a:r>
            <a:r>
              <a:rPr lang="nl-NL" altLang="zh-CN" sz="2400" dirty="0"/>
              <a:t>prototype </a:t>
            </a:r>
            <a:r>
              <a:rPr lang="nl-NL" altLang="zh-CN" sz="2400" dirty="0" err="1"/>
              <a:t>vs</a:t>
            </a:r>
            <a:r>
              <a:rPr lang="nl-NL" altLang="zh-CN" sz="2400" dirty="0"/>
              <a:t> </a:t>
            </a:r>
            <a:r>
              <a:rPr lang="nl-NL" altLang="zh-CN" sz="2400" dirty="0" err="1"/>
              <a:t>java</a:t>
            </a:r>
            <a:r>
              <a:rPr lang="nl-NL" altLang="zh-CN" sz="2400" dirty="0"/>
              <a:t> </a:t>
            </a:r>
            <a:r>
              <a:rPr lang="nl-NL" altLang="zh-CN" sz="2400" dirty="0" err="1"/>
              <a:t>oop</a:t>
            </a:r>
            <a:endParaRPr lang="nl-NL" altLang="zh-CN" sz="2400" dirty="0"/>
          </a:p>
          <a:p>
            <a:r>
              <a:rPr lang="en-US" altLang="zh-CN" sz="2400" dirty="0" err="1"/>
              <a:t>json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数组</a:t>
            </a:r>
            <a:r>
              <a:rPr lang="en-US" altLang="zh-CN" sz="2400" dirty="0"/>
              <a:t>&amp;</a:t>
            </a:r>
            <a:r>
              <a:rPr lang="zh-CN" altLang="en-US" sz="2400" dirty="0"/>
              <a:t>对象、</a:t>
            </a:r>
            <a:r>
              <a:rPr lang="en-US" altLang="zh-CN" sz="2400" dirty="0"/>
              <a:t>java </a:t>
            </a:r>
            <a:r>
              <a:rPr lang="en-US" altLang="zh-CN" sz="2400" dirty="0" err="1"/>
              <a:t>Map&amp;List</a:t>
            </a:r>
            <a:r>
              <a:rPr lang="en-US" altLang="zh-CN" sz="2400" dirty="0"/>
              <a:t>, </a:t>
            </a:r>
            <a:r>
              <a:rPr lang="zh-CN" altLang="en-US" sz="2400" dirty="0"/>
              <a:t>相互之间转换 （相比</a:t>
            </a:r>
            <a:r>
              <a:rPr lang="en-US" altLang="zh-CN" sz="2400" dirty="0"/>
              <a:t>XML</a:t>
            </a:r>
            <a:r>
              <a:rPr lang="zh-CN" altLang="en-US" sz="2400" dirty="0"/>
              <a:t>，优缺点有哪些）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dirty="0"/>
              <a:t>BS</a:t>
            </a:r>
            <a:r>
              <a:rPr lang="zh-CN" altLang="pl-PL" dirty="0"/>
              <a:t>之 </a:t>
            </a:r>
            <a:r>
              <a:rPr lang="pl-PL" altLang="zh-CN" dirty="0" err="1"/>
              <a:t>cookie</a:t>
            </a:r>
            <a:r>
              <a:rPr lang="pl-PL" altLang="zh-CN" dirty="0"/>
              <a:t> </a:t>
            </a:r>
            <a:r>
              <a:rPr lang="zh-CN" altLang="pl-PL" dirty="0"/>
              <a:t>与 </a:t>
            </a:r>
            <a:r>
              <a:rPr lang="pl-PL" altLang="zh-CN" dirty="0" err="1"/>
              <a:t>session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0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49</Words>
  <Application>Microsoft Macintosh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Thinking in java、Effective JAVA、设计模式、重构</vt:lpstr>
      <vt:lpstr>什么是资源</vt:lpstr>
      <vt:lpstr>BS之 cookie 与 session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28</cp:revision>
  <dcterms:created xsi:type="dcterms:W3CDTF">2017-02-13T06:36:35Z</dcterms:created>
  <dcterms:modified xsi:type="dcterms:W3CDTF">2017-02-20T10:48:14Z</dcterms:modified>
</cp:coreProperties>
</file>