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01" autoAdjust="0"/>
  </p:normalViewPr>
  <p:slideViewPr>
    <p:cSldViewPr snapToGrid="0" snapToObjects="1">
      <p:cViewPr varScale="1">
        <p:scale>
          <a:sx n="77" d="100"/>
          <a:sy n="77" d="100"/>
        </p:scale>
        <p:origin x="-1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59C3-2692-784F-AC34-40A9E7B6940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5BD0C-2667-BA41-90C5-58CB9DE5F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04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9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1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70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62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6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6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93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6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如何利用</a:t>
            </a:r>
            <a:r>
              <a:rPr lang="en-US" altLang="zh-CN" dirty="0" err="1"/>
              <a:t>Github</a:t>
            </a:r>
            <a:r>
              <a:rPr lang="zh-CN" altLang="en-US" dirty="0" smtClean="0"/>
              <a:t>学习、协作、开发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1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什么是资源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/>
              <a:t>js</a:t>
            </a:r>
            <a:r>
              <a:rPr lang="zh-TW" altLang="en-US" sz="2400" dirty="0"/>
              <a:t>、</a:t>
            </a:r>
            <a:r>
              <a:rPr lang="en-US" altLang="zh-TW" sz="2400" dirty="0"/>
              <a:t>java</a:t>
            </a:r>
            <a:r>
              <a:rPr lang="zh-TW" altLang="en-US" sz="2400" dirty="0"/>
              <a:t>对比教学</a:t>
            </a:r>
          </a:p>
          <a:p>
            <a:r>
              <a:rPr lang="nl-NL" altLang="zh-CN" sz="2400" dirty="0" err="1"/>
              <a:t>js</a:t>
            </a:r>
            <a:r>
              <a:rPr lang="zh-CN" altLang="nl-NL" sz="2400" dirty="0"/>
              <a:t>的</a:t>
            </a:r>
            <a:r>
              <a:rPr lang="nl-NL" altLang="zh-CN" sz="2400" dirty="0"/>
              <a:t>prototype </a:t>
            </a:r>
            <a:r>
              <a:rPr lang="nl-NL" altLang="zh-CN" sz="2400" dirty="0" err="1"/>
              <a:t>vs</a:t>
            </a:r>
            <a:r>
              <a:rPr lang="nl-NL" altLang="zh-CN" sz="2400" dirty="0"/>
              <a:t> </a:t>
            </a:r>
            <a:r>
              <a:rPr lang="nl-NL" altLang="zh-CN" sz="2400" dirty="0" err="1"/>
              <a:t>java</a:t>
            </a:r>
            <a:r>
              <a:rPr lang="nl-NL" altLang="zh-CN" sz="2400" dirty="0"/>
              <a:t> </a:t>
            </a:r>
            <a:r>
              <a:rPr lang="nl-NL" altLang="zh-CN" sz="2400" dirty="0" err="1"/>
              <a:t>oop</a:t>
            </a:r>
            <a:endParaRPr lang="nl-NL" altLang="zh-CN" sz="2400" dirty="0"/>
          </a:p>
          <a:p>
            <a:r>
              <a:rPr lang="en-US" altLang="zh-CN" sz="2400" dirty="0" err="1"/>
              <a:t>json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js</a:t>
            </a:r>
            <a:r>
              <a:rPr lang="zh-CN" altLang="en-US" sz="2400" dirty="0"/>
              <a:t>数组</a:t>
            </a:r>
            <a:r>
              <a:rPr lang="en-US" altLang="zh-CN" sz="2400" dirty="0"/>
              <a:t>&amp;</a:t>
            </a:r>
            <a:r>
              <a:rPr lang="zh-CN" altLang="en-US" sz="2400" dirty="0"/>
              <a:t>对象、</a:t>
            </a:r>
            <a:r>
              <a:rPr lang="en-US" altLang="zh-CN" sz="2400" dirty="0"/>
              <a:t>java </a:t>
            </a:r>
            <a:r>
              <a:rPr lang="en-US" altLang="zh-CN" sz="2400" dirty="0" err="1"/>
              <a:t>Map&amp;List</a:t>
            </a:r>
            <a:r>
              <a:rPr lang="en-US" altLang="zh-CN" sz="2400" dirty="0"/>
              <a:t>, </a:t>
            </a:r>
            <a:r>
              <a:rPr lang="zh-CN" altLang="en-US" sz="2400" dirty="0"/>
              <a:t>相互之间转换 （相比</a:t>
            </a:r>
            <a:r>
              <a:rPr lang="en-US" altLang="zh-CN" sz="2400" dirty="0"/>
              <a:t>XML</a:t>
            </a:r>
            <a:r>
              <a:rPr lang="zh-CN" altLang="en-US" sz="2400" dirty="0"/>
              <a:t>，优缺点有哪些）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70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zh-CN" dirty="0"/>
              <a:t>BS</a:t>
            </a:r>
            <a:r>
              <a:rPr lang="zh-CN" altLang="pl-PL" dirty="0"/>
              <a:t>之 </a:t>
            </a:r>
            <a:r>
              <a:rPr lang="pl-PL" altLang="zh-CN" dirty="0" err="1"/>
              <a:t>cookie</a:t>
            </a:r>
            <a:r>
              <a:rPr lang="pl-PL" altLang="zh-CN" dirty="0"/>
              <a:t> </a:t>
            </a:r>
            <a:r>
              <a:rPr lang="zh-CN" altLang="pl-PL" dirty="0"/>
              <a:t>与 </a:t>
            </a:r>
            <a:r>
              <a:rPr lang="pl-PL" altLang="zh-CN" dirty="0" err="1"/>
              <a:t>session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0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46</Words>
  <Application>Microsoft Macintosh PowerPoint</Application>
  <PresentationFormat>全屏显示(4:3)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如何利用Github学习、协作、开发</vt:lpstr>
      <vt:lpstr>什么是资源</vt:lpstr>
      <vt:lpstr>BS之 cookie 与 session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快运BI-4.0</dc:title>
  <dc:creator>普俊 金</dc:creator>
  <cp:lastModifiedBy>普俊 金</cp:lastModifiedBy>
  <cp:revision>27</cp:revision>
  <dcterms:created xsi:type="dcterms:W3CDTF">2017-02-13T06:36:35Z</dcterms:created>
  <dcterms:modified xsi:type="dcterms:W3CDTF">2017-02-20T10:43:03Z</dcterms:modified>
</cp:coreProperties>
</file>