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47" autoAdjust="0"/>
  </p:normalViewPr>
  <p:slideViewPr>
    <p:cSldViewPr snapToGrid="0" snapToObjects="1">
      <p:cViewPr varScale="1">
        <p:scale>
          <a:sx n="69" d="100"/>
          <a:sy n="69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E16B9D-0FED-BF42-9304-CCFE83D6D6FB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DFF51ED-031B-FC4C-8949-746746C98273}">
      <dgm:prSet phldrT="[文本]"/>
      <dgm:spPr/>
      <dgm:t>
        <a:bodyPr/>
        <a:lstStyle/>
        <a:p>
          <a:r>
            <a:rPr lang="zh-CN" altLang="en-US" dirty="0" smtClean="0"/>
            <a:t>采集</a:t>
          </a:r>
          <a:endParaRPr lang="zh-CN" altLang="en-US" dirty="0"/>
        </a:p>
      </dgm:t>
    </dgm:pt>
    <dgm:pt modelId="{05BA8D51-C8FD-784E-80E3-EA21D17ACBA6}" type="parTrans" cxnId="{86404A7E-AB0F-F143-B470-FBE00B7511E4}">
      <dgm:prSet/>
      <dgm:spPr/>
      <dgm:t>
        <a:bodyPr/>
        <a:lstStyle/>
        <a:p>
          <a:endParaRPr lang="zh-CN" altLang="en-US"/>
        </a:p>
      </dgm:t>
    </dgm:pt>
    <dgm:pt modelId="{D1DFA743-9B2E-604F-90B1-39DDE90C956C}" type="sibTrans" cxnId="{86404A7E-AB0F-F143-B470-FBE00B7511E4}">
      <dgm:prSet/>
      <dgm:spPr/>
      <dgm:t>
        <a:bodyPr/>
        <a:lstStyle/>
        <a:p>
          <a:endParaRPr lang="zh-CN" altLang="en-US"/>
        </a:p>
      </dgm:t>
    </dgm:pt>
    <dgm:pt modelId="{148AF195-75C2-2A46-9433-2F68C95CD1D6}">
      <dgm:prSet phldrT="[文本]"/>
      <dgm:spPr/>
      <dgm:t>
        <a:bodyPr/>
        <a:lstStyle/>
        <a:p>
          <a:r>
            <a:rPr lang="zh-CN" altLang="en-US" dirty="0" smtClean="0"/>
            <a:t>清洗</a:t>
          </a:r>
          <a:endParaRPr lang="zh-CN" altLang="en-US" dirty="0"/>
        </a:p>
      </dgm:t>
    </dgm:pt>
    <dgm:pt modelId="{86D4E005-10CC-104A-B51F-194E9548D18B}" type="parTrans" cxnId="{EDEFC66A-7A68-2746-B85E-5FC9409A6C31}">
      <dgm:prSet/>
      <dgm:spPr/>
      <dgm:t>
        <a:bodyPr/>
        <a:lstStyle/>
        <a:p>
          <a:endParaRPr lang="zh-CN" altLang="en-US"/>
        </a:p>
      </dgm:t>
    </dgm:pt>
    <dgm:pt modelId="{0CEE231C-7080-A747-BC97-7ADB643368D5}" type="sibTrans" cxnId="{EDEFC66A-7A68-2746-B85E-5FC9409A6C31}">
      <dgm:prSet/>
      <dgm:spPr/>
      <dgm:t>
        <a:bodyPr/>
        <a:lstStyle/>
        <a:p>
          <a:endParaRPr lang="zh-CN" altLang="en-US"/>
        </a:p>
      </dgm:t>
    </dgm:pt>
    <dgm:pt modelId="{79117016-0106-244D-A466-609B5FCF3CC0}">
      <dgm:prSet phldrT="[文本]"/>
      <dgm:spPr/>
      <dgm:t>
        <a:bodyPr/>
        <a:lstStyle/>
        <a:p>
          <a:r>
            <a:rPr lang="zh-CN" altLang="en-US" dirty="0" smtClean="0"/>
            <a:t>分析</a:t>
          </a:r>
          <a:endParaRPr lang="zh-CN" altLang="en-US" dirty="0"/>
        </a:p>
      </dgm:t>
    </dgm:pt>
    <dgm:pt modelId="{B4800D19-ADAA-EE46-920E-A199BDB0A689}" type="parTrans" cxnId="{3330BDDE-FF1D-D44B-8552-2F93139C5E4B}">
      <dgm:prSet/>
      <dgm:spPr/>
      <dgm:t>
        <a:bodyPr/>
        <a:lstStyle/>
        <a:p>
          <a:endParaRPr lang="zh-CN" altLang="en-US"/>
        </a:p>
      </dgm:t>
    </dgm:pt>
    <dgm:pt modelId="{BB8A07EB-E1F8-A44D-BF02-AF7BF0046F94}" type="sibTrans" cxnId="{3330BDDE-FF1D-D44B-8552-2F93139C5E4B}">
      <dgm:prSet/>
      <dgm:spPr/>
      <dgm:t>
        <a:bodyPr/>
        <a:lstStyle/>
        <a:p>
          <a:endParaRPr lang="zh-CN" altLang="en-US"/>
        </a:p>
      </dgm:t>
    </dgm:pt>
    <dgm:pt modelId="{C73836D9-FD50-E947-87FA-F8D073FD5FF9}">
      <dgm:prSet phldrT="[文本]"/>
      <dgm:spPr/>
      <dgm:t>
        <a:bodyPr/>
        <a:lstStyle/>
        <a:p>
          <a:r>
            <a:rPr lang="zh-CN" altLang="en-US" dirty="0" smtClean="0"/>
            <a:t>呈现</a:t>
          </a:r>
          <a:endParaRPr lang="zh-CN" altLang="en-US" dirty="0"/>
        </a:p>
      </dgm:t>
    </dgm:pt>
    <dgm:pt modelId="{93CF506C-52F1-BE43-98C1-53436321FFBB}" type="parTrans" cxnId="{000E5C8F-0401-3846-A443-18E44F5CADB1}">
      <dgm:prSet/>
      <dgm:spPr/>
      <dgm:t>
        <a:bodyPr/>
        <a:lstStyle/>
        <a:p>
          <a:endParaRPr lang="zh-CN" altLang="en-US"/>
        </a:p>
      </dgm:t>
    </dgm:pt>
    <dgm:pt modelId="{88F9B3F9-E271-7344-ADA1-FAAAEAC5F5DB}" type="sibTrans" cxnId="{000E5C8F-0401-3846-A443-18E44F5CADB1}">
      <dgm:prSet/>
      <dgm:spPr/>
      <dgm:t>
        <a:bodyPr/>
        <a:lstStyle/>
        <a:p>
          <a:endParaRPr lang="zh-CN" altLang="en-US"/>
        </a:p>
      </dgm:t>
    </dgm:pt>
    <dgm:pt modelId="{6D33A902-CFBB-9643-B21B-D0B09094F73A}">
      <dgm:prSet phldrT="[文本]"/>
      <dgm:spPr/>
      <dgm:t>
        <a:bodyPr/>
        <a:lstStyle/>
        <a:p>
          <a:r>
            <a:rPr lang="zh-CN" altLang="en-US" dirty="0" smtClean="0"/>
            <a:t>分发</a:t>
          </a:r>
          <a:endParaRPr lang="zh-CN" altLang="en-US" dirty="0"/>
        </a:p>
      </dgm:t>
    </dgm:pt>
    <dgm:pt modelId="{235C8CFE-4A85-B94A-8DA9-7B00822C8C27}" type="parTrans" cxnId="{FE25120C-98C5-464C-B421-A259A1A43BF1}">
      <dgm:prSet/>
      <dgm:spPr/>
      <dgm:t>
        <a:bodyPr/>
        <a:lstStyle/>
        <a:p>
          <a:endParaRPr lang="zh-CN" altLang="en-US"/>
        </a:p>
      </dgm:t>
    </dgm:pt>
    <dgm:pt modelId="{CC592924-6D0E-E241-82F9-FAD090F14B6B}" type="sibTrans" cxnId="{FE25120C-98C5-464C-B421-A259A1A43BF1}">
      <dgm:prSet/>
      <dgm:spPr/>
      <dgm:t>
        <a:bodyPr/>
        <a:lstStyle/>
        <a:p>
          <a:endParaRPr lang="zh-CN" altLang="en-US"/>
        </a:p>
      </dgm:t>
    </dgm:pt>
    <dgm:pt modelId="{040271C7-45F8-A84A-A66C-C7961DDF61EF}">
      <dgm:prSet/>
      <dgm:spPr/>
      <dgm:t>
        <a:bodyPr/>
        <a:lstStyle/>
        <a:p>
          <a:r>
            <a:rPr lang="zh-CN" altLang="en-US" dirty="0" smtClean="0"/>
            <a:t>反馈</a:t>
          </a:r>
          <a:endParaRPr lang="zh-CN" altLang="en-US" dirty="0"/>
        </a:p>
      </dgm:t>
    </dgm:pt>
    <dgm:pt modelId="{AC1BEF2A-8C3E-9D4E-AE52-C527EBEB5D03}" type="parTrans" cxnId="{DB65A523-032B-814F-B817-AFADDF2C74E5}">
      <dgm:prSet/>
      <dgm:spPr/>
      <dgm:t>
        <a:bodyPr/>
        <a:lstStyle/>
        <a:p>
          <a:endParaRPr lang="zh-CN" altLang="en-US"/>
        </a:p>
      </dgm:t>
    </dgm:pt>
    <dgm:pt modelId="{541B474F-037D-2348-83A7-4D509E139655}" type="sibTrans" cxnId="{DB65A523-032B-814F-B817-AFADDF2C74E5}">
      <dgm:prSet/>
      <dgm:spPr/>
      <dgm:t>
        <a:bodyPr/>
        <a:lstStyle/>
        <a:p>
          <a:endParaRPr lang="zh-CN" altLang="en-US"/>
        </a:p>
      </dgm:t>
    </dgm:pt>
    <dgm:pt modelId="{A726854B-D217-7D4F-BDAC-D8827AF71782}" type="pres">
      <dgm:prSet presAssocID="{DAE16B9D-0FED-BF42-9304-CCFE83D6D6FB}" presName="cycle" presStyleCnt="0">
        <dgm:presLayoutVars>
          <dgm:dir/>
          <dgm:resizeHandles val="exact"/>
        </dgm:presLayoutVars>
      </dgm:prSet>
      <dgm:spPr/>
    </dgm:pt>
    <dgm:pt modelId="{6CB0D9BB-EFC3-7746-A415-129E1D2290F3}" type="pres">
      <dgm:prSet presAssocID="{9DFF51ED-031B-FC4C-8949-746746C9827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988304-C904-3740-96EE-5DA9D056FA37}" type="pres">
      <dgm:prSet presAssocID="{D1DFA743-9B2E-604F-90B1-39DDE90C956C}" presName="sibTrans" presStyleLbl="sibTrans2D1" presStyleIdx="0" presStyleCnt="6"/>
      <dgm:spPr/>
    </dgm:pt>
    <dgm:pt modelId="{1D965001-48D9-C547-9477-C8E160914056}" type="pres">
      <dgm:prSet presAssocID="{D1DFA743-9B2E-604F-90B1-39DDE90C956C}" presName="connectorText" presStyleLbl="sibTrans2D1" presStyleIdx="0" presStyleCnt="6"/>
      <dgm:spPr/>
    </dgm:pt>
    <dgm:pt modelId="{9C9AD482-9C57-2044-9BAE-1D94A02257A1}" type="pres">
      <dgm:prSet presAssocID="{148AF195-75C2-2A46-9433-2F68C95CD1D6}" presName="node" presStyleLbl="node1" presStyleIdx="1" presStyleCnt="6">
        <dgm:presLayoutVars>
          <dgm:bulletEnabled val="1"/>
        </dgm:presLayoutVars>
      </dgm:prSet>
      <dgm:spPr/>
    </dgm:pt>
    <dgm:pt modelId="{6A473314-20B3-FF4F-A37B-137C6C2A8057}" type="pres">
      <dgm:prSet presAssocID="{0CEE231C-7080-A747-BC97-7ADB643368D5}" presName="sibTrans" presStyleLbl="sibTrans2D1" presStyleIdx="1" presStyleCnt="6"/>
      <dgm:spPr/>
    </dgm:pt>
    <dgm:pt modelId="{100CE463-8894-7649-A25C-2CC7BA1DC819}" type="pres">
      <dgm:prSet presAssocID="{0CEE231C-7080-A747-BC97-7ADB643368D5}" presName="connectorText" presStyleLbl="sibTrans2D1" presStyleIdx="1" presStyleCnt="6"/>
      <dgm:spPr/>
    </dgm:pt>
    <dgm:pt modelId="{DB4D4BA7-33F7-2D4C-BBC1-68468FC89B38}" type="pres">
      <dgm:prSet presAssocID="{79117016-0106-244D-A466-609B5FCF3CC0}" presName="node" presStyleLbl="node1" presStyleIdx="2" presStyleCnt="6">
        <dgm:presLayoutVars>
          <dgm:bulletEnabled val="1"/>
        </dgm:presLayoutVars>
      </dgm:prSet>
      <dgm:spPr/>
    </dgm:pt>
    <dgm:pt modelId="{653A4ACD-F9B3-3642-9A28-BD2B7A572741}" type="pres">
      <dgm:prSet presAssocID="{BB8A07EB-E1F8-A44D-BF02-AF7BF0046F94}" presName="sibTrans" presStyleLbl="sibTrans2D1" presStyleIdx="2" presStyleCnt="6"/>
      <dgm:spPr/>
    </dgm:pt>
    <dgm:pt modelId="{EA47C617-1634-EE4C-8E90-971BFE1ECD3C}" type="pres">
      <dgm:prSet presAssocID="{BB8A07EB-E1F8-A44D-BF02-AF7BF0046F94}" presName="connectorText" presStyleLbl="sibTrans2D1" presStyleIdx="2" presStyleCnt="6"/>
      <dgm:spPr/>
    </dgm:pt>
    <dgm:pt modelId="{FC2CAB64-E508-6C49-95E8-DA462E8A046A}" type="pres">
      <dgm:prSet presAssocID="{C73836D9-FD50-E947-87FA-F8D073FD5FF9}" presName="node" presStyleLbl="node1" presStyleIdx="3" presStyleCnt="6">
        <dgm:presLayoutVars>
          <dgm:bulletEnabled val="1"/>
        </dgm:presLayoutVars>
      </dgm:prSet>
      <dgm:spPr/>
    </dgm:pt>
    <dgm:pt modelId="{BE6BD4A0-139A-9C4A-AA8E-AE318D4327F8}" type="pres">
      <dgm:prSet presAssocID="{88F9B3F9-E271-7344-ADA1-FAAAEAC5F5DB}" presName="sibTrans" presStyleLbl="sibTrans2D1" presStyleIdx="3" presStyleCnt="6"/>
      <dgm:spPr/>
    </dgm:pt>
    <dgm:pt modelId="{B891B7C3-0EA7-1D4F-8261-F874FC0D6AFA}" type="pres">
      <dgm:prSet presAssocID="{88F9B3F9-E271-7344-ADA1-FAAAEAC5F5DB}" presName="connectorText" presStyleLbl="sibTrans2D1" presStyleIdx="3" presStyleCnt="6"/>
      <dgm:spPr/>
    </dgm:pt>
    <dgm:pt modelId="{B2F06744-BFFE-3544-B3CC-9B67DD8D3E05}" type="pres">
      <dgm:prSet presAssocID="{6D33A902-CFBB-9643-B21B-D0B09094F73A}" presName="node" presStyleLbl="node1" presStyleIdx="4" presStyleCnt="6">
        <dgm:presLayoutVars>
          <dgm:bulletEnabled val="1"/>
        </dgm:presLayoutVars>
      </dgm:prSet>
      <dgm:spPr/>
    </dgm:pt>
    <dgm:pt modelId="{618DC36C-E7ED-B441-8E9E-2754DB5BDB28}" type="pres">
      <dgm:prSet presAssocID="{CC592924-6D0E-E241-82F9-FAD090F14B6B}" presName="sibTrans" presStyleLbl="sibTrans2D1" presStyleIdx="4" presStyleCnt="6"/>
      <dgm:spPr/>
    </dgm:pt>
    <dgm:pt modelId="{BC61DC99-C6A4-924A-B2D0-A1483FED33A9}" type="pres">
      <dgm:prSet presAssocID="{CC592924-6D0E-E241-82F9-FAD090F14B6B}" presName="connectorText" presStyleLbl="sibTrans2D1" presStyleIdx="4" presStyleCnt="6"/>
      <dgm:spPr/>
    </dgm:pt>
    <dgm:pt modelId="{72D5FF1F-8D6D-7245-8A63-17021042AF80}" type="pres">
      <dgm:prSet presAssocID="{040271C7-45F8-A84A-A66C-C7961DDF61E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4A1ABA-3387-B54B-8717-3E573031E2E9}" type="pres">
      <dgm:prSet presAssocID="{541B474F-037D-2348-83A7-4D509E139655}" presName="sibTrans" presStyleLbl="sibTrans2D1" presStyleIdx="5" presStyleCnt="6"/>
      <dgm:spPr/>
    </dgm:pt>
    <dgm:pt modelId="{99E9611B-68D9-634C-B8D7-78149CB1C73E}" type="pres">
      <dgm:prSet presAssocID="{541B474F-037D-2348-83A7-4D509E139655}" presName="connectorText" presStyleLbl="sibTrans2D1" presStyleIdx="5" presStyleCnt="6"/>
      <dgm:spPr/>
    </dgm:pt>
  </dgm:ptLst>
  <dgm:cxnLst>
    <dgm:cxn modelId="{5B3D03EC-F889-614B-8399-7D42BAC0660E}" type="presOf" srcId="{CC592924-6D0E-E241-82F9-FAD090F14B6B}" destId="{BC61DC99-C6A4-924A-B2D0-A1483FED33A9}" srcOrd="1" destOrd="0" presId="urn:microsoft.com/office/officeart/2005/8/layout/cycle2"/>
    <dgm:cxn modelId="{6F2C5C3A-23D8-034E-B5E2-4653582832D8}" type="presOf" srcId="{CC592924-6D0E-E241-82F9-FAD090F14B6B}" destId="{618DC36C-E7ED-B441-8E9E-2754DB5BDB28}" srcOrd="0" destOrd="0" presId="urn:microsoft.com/office/officeart/2005/8/layout/cycle2"/>
    <dgm:cxn modelId="{8FB8BF81-6EF0-3F40-937C-DF2349537F05}" type="presOf" srcId="{040271C7-45F8-A84A-A66C-C7961DDF61EF}" destId="{72D5FF1F-8D6D-7245-8A63-17021042AF80}" srcOrd="0" destOrd="0" presId="urn:microsoft.com/office/officeart/2005/8/layout/cycle2"/>
    <dgm:cxn modelId="{EFA0B63E-A4EA-7941-8A90-A13847AA0A92}" type="presOf" srcId="{0CEE231C-7080-A747-BC97-7ADB643368D5}" destId="{6A473314-20B3-FF4F-A37B-137C6C2A8057}" srcOrd="0" destOrd="0" presId="urn:microsoft.com/office/officeart/2005/8/layout/cycle2"/>
    <dgm:cxn modelId="{EDEFC66A-7A68-2746-B85E-5FC9409A6C31}" srcId="{DAE16B9D-0FED-BF42-9304-CCFE83D6D6FB}" destId="{148AF195-75C2-2A46-9433-2F68C95CD1D6}" srcOrd="1" destOrd="0" parTransId="{86D4E005-10CC-104A-B51F-194E9548D18B}" sibTransId="{0CEE231C-7080-A747-BC97-7ADB643368D5}"/>
    <dgm:cxn modelId="{FE25120C-98C5-464C-B421-A259A1A43BF1}" srcId="{DAE16B9D-0FED-BF42-9304-CCFE83D6D6FB}" destId="{6D33A902-CFBB-9643-B21B-D0B09094F73A}" srcOrd="4" destOrd="0" parTransId="{235C8CFE-4A85-B94A-8DA9-7B00822C8C27}" sibTransId="{CC592924-6D0E-E241-82F9-FAD090F14B6B}"/>
    <dgm:cxn modelId="{3900D7A8-682E-D24D-942E-15FAFEF94E29}" type="presOf" srcId="{0CEE231C-7080-A747-BC97-7ADB643368D5}" destId="{100CE463-8894-7649-A25C-2CC7BA1DC819}" srcOrd="1" destOrd="0" presId="urn:microsoft.com/office/officeart/2005/8/layout/cycle2"/>
    <dgm:cxn modelId="{567638D8-92AA-8447-9FDB-FBC5A82CD8BD}" type="presOf" srcId="{88F9B3F9-E271-7344-ADA1-FAAAEAC5F5DB}" destId="{B891B7C3-0EA7-1D4F-8261-F874FC0D6AFA}" srcOrd="1" destOrd="0" presId="urn:microsoft.com/office/officeart/2005/8/layout/cycle2"/>
    <dgm:cxn modelId="{3330BDDE-FF1D-D44B-8552-2F93139C5E4B}" srcId="{DAE16B9D-0FED-BF42-9304-CCFE83D6D6FB}" destId="{79117016-0106-244D-A466-609B5FCF3CC0}" srcOrd="2" destOrd="0" parTransId="{B4800D19-ADAA-EE46-920E-A199BDB0A689}" sibTransId="{BB8A07EB-E1F8-A44D-BF02-AF7BF0046F94}"/>
    <dgm:cxn modelId="{954FDEC5-C872-4546-AFDC-746371ED78F4}" type="presOf" srcId="{DAE16B9D-0FED-BF42-9304-CCFE83D6D6FB}" destId="{A726854B-D217-7D4F-BDAC-D8827AF71782}" srcOrd="0" destOrd="0" presId="urn:microsoft.com/office/officeart/2005/8/layout/cycle2"/>
    <dgm:cxn modelId="{D8212A91-1631-6946-938D-4163D2D92AA6}" type="presOf" srcId="{79117016-0106-244D-A466-609B5FCF3CC0}" destId="{DB4D4BA7-33F7-2D4C-BBC1-68468FC89B38}" srcOrd="0" destOrd="0" presId="urn:microsoft.com/office/officeart/2005/8/layout/cycle2"/>
    <dgm:cxn modelId="{000E5C8F-0401-3846-A443-18E44F5CADB1}" srcId="{DAE16B9D-0FED-BF42-9304-CCFE83D6D6FB}" destId="{C73836D9-FD50-E947-87FA-F8D073FD5FF9}" srcOrd="3" destOrd="0" parTransId="{93CF506C-52F1-BE43-98C1-53436321FFBB}" sibTransId="{88F9B3F9-E271-7344-ADA1-FAAAEAC5F5DB}"/>
    <dgm:cxn modelId="{8D936B55-A7E4-C04A-B633-886888947279}" type="presOf" srcId="{88F9B3F9-E271-7344-ADA1-FAAAEAC5F5DB}" destId="{BE6BD4A0-139A-9C4A-AA8E-AE318D4327F8}" srcOrd="0" destOrd="0" presId="urn:microsoft.com/office/officeart/2005/8/layout/cycle2"/>
    <dgm:cxn modelId="{B7CE538F-1EDF-1246-88F5-ADA6882AB7D8}" type="presOf" srcId="{541B474F-037D-2348-83A7-4D509E139655}" destId="{FF4A1ABA-3387-B54B-8717-3E573031E2E9}" srcOrd="0" destOrd="0" presId="urn:microsoft.com/office/officeart/2005/8/layout/cycle2"/>
    <dgm:cxn modelId="{FAA113D2-4889-724C-8A23-CF43A500C874}" type="presOf" srcId="{BB8A07EB-E1F8-A44D-BF02-AF7BF0046F94}" destId="{653A4ACD-F9B3-3642-9A28-BD2B7A572741}" srcOrd="0" destOrd="0" presId="urn:microsoft.com/office/officeart/2005/8/layout/cycle2"/>
    <dgm:cxn modelId="{DB65A523-032B-814F-B817-AFADDF2C74E5}" srcId="{DAE16B9D-0FED-BF42-9304-CCFE83D6D6FB}" destId="{040271C7-45F8-A84A-A66C-C7961DDF61EF}" srcOrd="5" destOrd="0" parTransId="{AC1BEF2A-8C3E-9D4E-AE52-C527EBEB5D03}" sibTransId="{541B474F-037D-2348-83A7-4D509E139655}"/>
    <dgm:cxn modelId="{26E45AF6-0429-1445-B7EF-027DABA3D41D}" type="presOf" srcId="{C73836D9-FD50-E947-87FA-F8D073FD5FF9}" destId="{FC2CAB64-E508-6C49-95E8-DA462E8A046A}" srcOrd="0" destOrd="0" presId="urn:microsoft.com/office/officeart/2005/8/layout/cycle2"/>
    <dgm:cxn modelId="{E5DE01BC-951F-BD45-9614-58C2D96CDA62}" type="presOf" srcId="{D1DFA743-9B2E-604F-90B1-39DDE90C956C}" destId="{22988304-C904-3740-96EE-5DA9D056FA37}" srcOrd="0" destOrd="0" presId="urn:microsoft.com/office/officeart/2005/8/layout/cycle2"/>
    <dgm:cxn modelId="{90163B1D-F038-CB4C-9571-A49674EBDF7B}" type="presOf" srcId="{541B474F-037D-2348-83A7-4D509E139655}" destId="{99E9611B-68D9-634C-B8D7-78149CB1C73E}" srcOrd="1" destOrd="0" presId="urn:microsoft.com/office/officeart/2005/8/layout/cycle2"/>
    <dgm:cxn modelId="{C97053B4-B0DE-4A4E-93C6-E6B048DB5B23}" type="presOf" srcId="{BB8A07EB-E1F8-A44D-BF02-AF7BF0046F94}" destId="{EA47C617-1634-EE4C-8E90-971BFE1ECD3C}" srcOrd="1" destOrd="0" presId="urn:microsoft.com/office/officeart/2005/8/layout/cycle2"/>
    <dgm:cxn modelId="{86404A7E-AB0F-F143-B470-FBE00B7511E4}" srcId="{DAE16B9D-0FED-BF42-9304-CCFE83D6D6FB}" destId="{9DFF51ED-031B-FC4C-8949-746746C98273}" srcOrd="0" destOrd="0" parTransId="{05BA8D51-C8FD-784E-80E3-EA21D17ACBA6}" sibTransId="{D1DFA743-9B2E-604F-90B1-39DDE90C956C}"/>
    <dgm:cxn modelId="{443C8819-CB81-0742-8CB5-C25DC8B6F412}" type="presOf" srcId="{6D33A902-CFBB-9643-B21B-D0B09094F73A}" destId="{B2F06744-BFFE-3544-B3CC-9B67DD8D3E05}" srcOrd="0" destOrd="0" presId="urn:microsoft.com/office/officeart/2005/8/layout/cycle2"/>
    <dgm:cxn modelId="{2EE3FF10-4EA6-FA44-9D7C-93B78A950CDD}" type="presOf" srcId="{D1DFA743-9B2E-604F-90B1-39DDE90C956C}" destId="{1D965001-48D9-C547-9477-C8E160914056}" srcOrd="1" destOrd="0" presId="urn:microsoft.com/office/officeart/2005/8/layout/cycle2"/>
    <dgm:cxn modelId="{4FAAE37B-8DD3-3C4C-BEFC-347B68E41078}" type="presOf" srcId="{148AF195-75C2-2A46-9433-2F68C95CD1D6}" destId="{9C9AD482-9C57-2044-9BAE-1D94A02257A1}" srcOrd="0" destOrd="0" presId="urn:microsoft.com/office/officeart/2005/8/layout/cycle2"/>
    <dgm:cxn modelId="{1A9072B6-8865-CB40-B313-AE3505EFDC95}" type="presOf" srcId="{9DFF51ED-031B-FC4C-8949-746746C98273}" destId="{6CB0D9BB-EFC3-7746-A415-129E1D2290F3}" srcOrd="0" destOrd="0" presId="urn:microsoft.com/office/officeart/2005/8/layout/cycle2"/>
    <dgm:cxn modelId="{45A57FDE-1159-A64E-AEB7-2F09694F890E}" type="presParOf" srcId="{A726854B-D217-7D4F-BDAC-D8827AF71782}" destId="{6CB0D9BB-EFC3-7746-A415-129E1D2290F3}" srcOrd="0" destOrd="0" presId="urn:microsoft.com/office/officeart/2005/8/layout/cycle2"/>
    <dgm:cxn modelId="{ED8AB4D6-7617-7B42-9386-284B5353E62B}" type="presParOf" srcId="{A726854B-D217-7D4F-BDAC-D8827AF71782}" destId="{22988304-C904-3740-96EE-5DA9D056FA37}" srcOrd="1" destOrd="0" presId="urn:microsoft.com/office/officeart/2005/8/layout/cycle2"/>
    <dgm:cxn modelId="{D1312F7B-AA1C-1D4D-A49D-4FF10A566A41}" type="presParOf" srcId="{22988304-C904-3740-96EE-5DA9D056FA37}" destId="{1D965001-48D9-C547-9477-C8E160914056}" srcOrd="0" destOrd="0" presId="urn:microsoft.com/office/officeart/2005/8/layout/cycle2"/>
    <dgm:cxn modelId="{53F83727-D5D7-DB47-911F-4C598E670536}" type="presParOf" srcId="{A726854B-D217-7D4F-BDAC-D8827AF71782}" destId="{9C9AD482-9C57-2044-9BAE-1D94A02257A1}" srcOrd="2" destOrd="0" presId="urn:microsoft.com/office/officeart/2005/8/layout/cycle2"/>
    <dgm:cxn modelId="{027E1BA6-74EC-564C-B1C9-E26BB2DFEDD1}" type="presParOf" srcId="{A726854B-D217-7D4F-BDAC-D8827AF71782}" destId="{6A473314-20B3-FF4F-A37B-137C6C2A8057}" srcOrd="3" destOrd="0" presId="urn:microsoft.com/office/officeart/2005/8/layout/cycle2"/>
    <dgm:cxn modelId="{4E799A43-E54C-0F45-A839-E3AFEFEC1E77}" type="presParOf" srcId="{6A473314-20B3-FF4F-A37B-137C6C2A8057}" destId="{100CE463-8894-7649-A25C-2CC7BA1DC819}" srcOrd="0" destOrd="0" presId="urn:microsoft.com/office/officeart/2005/8/layout/cycle2"/>
    <dgm:cxn modelId="{9ADB5837-035C-4C4D-99CC-B3549D211013}" type="presParOf" srcId="{A726854B-D217-7D4F-BDAC-D8827AF71782}" destId="{DB4D4BA7-33F7-2D4C-BBC1-68468FC89B38}" srcOrd="4" destOrd="0" presId="urn:microsoft.com/office/officeart/2005/8/layout/cycle2"/>
    <dgm:cxn modelId="{53870EA8-0859-B245-B178-D9F36C5B0C25}" type="presParOf" srcId="{A726854B-D217-7D4F-BDAC-D8827AF71782}" destId="{653A4ACD-F9B3-3642-9A28-BD2B7A572741}" srcOrd="5" destOrd="0" presId="urn:microsoft.com/office/officeart/2005/8/layout/cycle2"/>
    <dgm:cxn modelId="{B265E5F7-3A2A-464C-A73E-C84F2327FABA}" type="presParOf" srcId="{653A4ACD-F9B3-3642-9A28-BD2B7A572741}" destId="{EA47C617-1634-EE4C-8E90-971BFE1ECD3C}" srcOrd="0" destOrd="0" presId="urn:microsoft.com/office/officeart/2005/8/layout/cycle2"/>
    <dgm:cxn modelId="{171BB9BA-22D4-5242-96E4-E796379B0A6A}" type="presParOf" srcId="{A726854B-D217-7D4F-BDAC-D8827AF71782}" destId="{FC2CAB64-E508-6C49-95E8-DA462E8A046A}" srcOrd="6" destOrd="0" presId="urn:microsoft.com/office/officeart/2005/8/layout/cycle2"/>
    <dgm:cxn modelId="{48A6E7BA-69BC-5F41-BFA6-C176EDC39572}" type="presParOf" srcId="{A726854B-D217-7D4F-BDAC-D8827AF71782}" destId="{BE6BD4A0-139A-9C4A-AA8E-AE318D4327F8}" srcOrd="7" destOrd="0" presId="urn:microsoft.com/office/officeart/2005/8/layout/cycle2"/>
    <dgm:cxn modelId="{0C4777CC-0090-F544-83CC-BE5A5141DC33}" type="presParOf" srcId="{BE6BD4A0-139A-9C4A-AA8E-AE318D4327F8}" destId="{B891B7C3-0EA7-1D4F-8261-F874FC0D6AFA}" srcOrd="0" destOrd="0" presId="urn:microsoft.com/office/officeart/2005/8/layout/cycle2"/>
    <dgm:cxn modelId="{63601458-4E4F-3B46-B617-96BFBAAA2EF5}" type="presParOf" srcId="{A726854B-D217-7D4F-BDAC-D8827AF71782}" destId="{B2F06744-BFFE-3544-B3CC-9B67DD8D3E05}" srcOrd="8" destOrd="0" presId="urn:microsoft.com/office/officeart/2005/8/layout/cycle2"/>
    <dgm:cxn modelId="{EF220F90-D8B0-E648-BBD9-A5588AA04B83}" type="presParOf" srcId="{A726854B-D217-7D4F-BDAC-D8827AF71782}" destId="{618DC36C-E7ED-B441-8E9E-2754DB5BDB28}" srcOrd="9" destOrd="0" presId="urn:microsoft.com/office/officeart/2005/8/layout/cycle2"/>
    <dgm:cxn modelId="{CFB1E402-E24A-8B4C-A7A9-86F0CAD52C28}" type="presParOf" srcId="{618DC36C-E7ED-B441-8E9E-2754DB5BDB28}" destId="{BC61DC99-C6A4-924A-B2D0-A1483FED33A9}" srcOrd="0" destOrd="0" presId="urn:microsoft.com/office/officeart/2005/8/layout/cycle2"/>
    <dgm:cxn modelId="{48E239A6-86CC-6044-940A-6CB0C5569351}" type="presParOf" srcId="{A726854B-D217-7D4F-BDAC-D8827AF71782}" destId="{72D5FF1F-8D6D-7245-8A63-17021042AF80}" srcOrd="10" destOrd="0" presId="urn:microsoft.com/office/officeart/2005/8/layout/cycle2"/>
    <dgm:cxn modelId="{795A64A9-611F-9D49-8601-DA71DB78DA9D}" type="presParOf" srcId="{A726854B-D217-7D4F-BDAC-D8827AF71782}" destId="{FF4A1ABA-3387-B54B-8717-3E573031E2E9}" srcOrd="11" destOrd="0" presId="urn:microsoft.com/office/officeart/2005/8/layout/cycle2"/>
    <dgm:cxn modelId="{6E2B3C7A-5298-7041-AF68-7A024AE709EC}" type="presParOf" srcId="{FF4A1ABA-3387-B54B-8717-3E573031E2E9}" destId="{99E9611B-68D9-634C-B8D7-78149CB1C73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CEE797-EC25-2840-9E14-AF753D729B1C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1DA5D7B-4FE7-C141-BF0F-3E907BD2C294}">
      <dgm:prSet phldrT="[文本]" custT="1"/>
      <dgm:spPr/>
      <dgm:t>
        <a:bodyPr/>
        <a:lstStyle/>
        <a:p>
          <a:r>
            <a:rPr lang="zh-CN" altLang="en-US" sz="2800" dirty="0" smtClean="0"/>
            <a:t>数据流</a:t>
          </a:r>
          <a:endParaRPr lang="zh-CN" altLang="en-US" sz="2800" dirty="0"/>
        </a:p>
      </dgm:t>
    </dgm:pt>
    <dgm:pt modelId="{99C118E5-5D36-1045-A1A3-CB3D6FC81E0B}" type="parTrans" cxnId="{1E816642-21D8-274F-B73F-4A5B3D21E7B9}">
      <dgm:prSet/>
      <dgm:spPr/>
      <dgm:t>
        <a:bodyPr/>
        <a:lstStyle/>
        <a:p>
          <a:endParaRPr lang="zh-CN" altLang="en-US"/>
        </a:p>
      </dgm:t>
    </dgm:pt>
    <dgm:pt modelId="{3D695AD3-EC58-6B4A-BE03-F0AF4A1414E7}" type="sibTrans" cxnId="{1E816642-21D8-274F-B73F-4A5B3D21E7B9}">
      <dgm:prSet/>
      <dgm:spPr/>
      <dgm:t>
        <a:bodyPr/>
        <a:lstStyle/>
        <a:p>
          <a:endParaRPr lang="zh-CN" altLang="en-US"/>
        </a:p>
      </dgm:t>
    </dgm:pt>
    <dgm:pt modelId="{E50FB9C6-2446-2047-8929-9DAFD49E56AF}">
      <dgm:prSet phldrT="[文本]"/>
      <dgm:spPr/>
      <dgm:t>
        <a:bodyPr/>
        <a:lstStyle/>
        <a:p>
          <a:r>
            <a:rPr lang="zh-CN" altLang="en-US" dirty="0" smtClean="0"/>
            <a:t>数据分析</a:t>
          </a:r>
          <a:endParaRPr lang="zh-CN" altLang="en-US" dirty="0"/>
        </a:p>
      </dgm:t>
    </dgm:pt>
    <dgm:pt modelId="{442D992C-7699-AC4E-83FF-12C9AEE6B895}" type="parTrans" cxnId="{B6048CC8-908E-3C42-833E-7B4BD958BE04}">
      <dgm:prSet/>
      <dgm:spPr/>
      <dgm:t>
        <a:bodyPr/>
        <a:lstStyle/>
        <a:p>
          <a:endParaRPr lang="zh-CN" altLang="en-US"/>
        </a:p>
      </dgm:t>
    </dgm:pt>
    <dgm:pt modelId="{5D2985FC-6F7B-1049-9FA8-536DED263B26}" type="sibTrans" cxnId="{B6048CC8-908E-3C42-833E-7B4BD958BE04}">
      <dgm:prSet/>
      <dgm:spPr/>
      <dgm:t>
        <a:bodyPr/>
        <a:lstStyle/>
        <a:p>
          <a:endParaRPr lang="zh-CN" altLang="en-US"/>
        </a:p>
      </dgm:t>
    </dgm:pt>
    <dgm:pt modelId="{83C728A1-102A-5749-BD87-B2F9F148C495}">
      <dgm:prSet phldrT="[文本]"/>
      <dgm:spPr/>
      <dgm:t>
        <a:bodyPr/>
        <a:lstStyle/>
        <a:p>
          <a:r>
            <a:rPr lang="zh-CN" altLang="en-US" dirty="0" smtClean="0"/>
            <a:t>数据产品</a:t>
          </a:r>
          <a:endParaRPr lang="zh-CN" altLang="en-US" dirty="0"/>
        </a:p>
      </dgm:t>
    </dgm:pt>
    <dgm:pt modelId="{44B35C72-E873-E34A-B1FC-9E30F1BF486A}" type="parTrans" cxnId="{7ADDBA70-6219-014C-A81F-D0E1F07ED375}">
      <dgm:prSet/>
      <dgm:spPr/>
      <dgm:t>
        <a:bodyPr/>
        <a:lstStyle/>
        <a:p>
          <a:endParaRPr lang="zh-CN" altLang="en-US"/>
        </a:p>
      </dgm:t>
    </dgm:pt>
    <dgm:pt modelId="{36516714-8162-5144-A8CC-C0753DB82913}" type="sibTrans" cxnId="{7ADDBA70-6219-014C-A81F-D0E1F07ED375}">
      <dgm:prSet/>
      <dgm:spPr/>
      <dgm:t>
        <a:bodyPr/>
        <a:lstStyle/>
        <a:p>
          <a:endParaRPr lang="zh-CN" altLang="en-US"/>
        </a:p>
      </dgm:t>
    </dgm:pt>
    <dgm:pt modelId="{85BDC32B-5805-7B47-936F-8C8A98BD538B}">
      <dgm:prSet/>
      <dgm:spPr/>
      <dgm:t>
        <a:bodyPr/>
        <a:lstStyle/>
        <a:p>
          <a:r>
            <a:rPr lang="zh-CN" altLang="en-US" dirty="0" smtClean="0"/>
            <a:t>数据价值</a:t>
          </a:r>
          <a:endParaRPr lang="zh-CN" altLang="en-US" dirty="0"/>
        </a:p>
      </dgm:t>
    </dgm:pt>
    <dgm:pt modelId="{7D22FF3F-575A-F94E-A718-BE3F0BB8F4B9}" type="parTrans" cxnId="{45764027-FE24-454A-9A7F-660F95A4832A}">
      <dgm:prSet/>
      <dgm:spPr/>
      <dgm:t>
        <a:bodyPr/>
        <a:lstStyle/>
        <a:p>
          <a:endParaRPr lang="zh-CN" altLang="en-US"/>
        </a:p>
      </dgm:t>
    </dgm:pt>
    <dgm:pt modelId="{CEB5563B-CC2C-024E-8E9E-B317C10F24CD}" type="sibTrans" cxnId="{45764027-FE24-454A-9A7F-660F95A4832A}">
      <dgm:prSet/>
      <dgm:spPr/>
      <dgm:t>
        <a:bodyPr/>
        <a:lstStyle/>
        <a:p>
          <a:endParaRPr lang="zh-CN" altLang="en-US"/>
        </a:p>
      </dgm:t>
    </dgm:pt>
    <dgm:pt modelId="{884262D5-C7B5-DB4A-85CE-CA621DF18046}" type="pres">
      <dgm:prSet presAssocID="{13CEE797-EC25-2840-9E14-AF753D729B1C}" presName="outerComposite" presStyleCnt="0">
        <dgm:presLayoutVars>
          <dgm:chMax val="5"/>
          <dgm:dir/>
          <dgm:resizeHandles val="exact"/>
        </dgm:presLayoutVars>
      </dgm:prSet>
      <dgm:spPr/>
    </dgm:pt>
    <dgm:pt modelId="{A0AD5345-AF13-6F49-93AA-86B71E777619}" type="pres">
      <dgm:prSet presAssocID="{13CEE797-EC25-2840-9E14-AF753D729B1C}" presName="dummyMaxCanvas" presStyleCnt="0">
        <dgm:presLayoutVars/>
      </dgm:prSet>
      <dgm:spPr/>
    </dgm:pt>
    <dgm:pt modelId="{55E5ACA5-479B-3947-9AC0-E3E7A75094AB}" type="pres">
      <dgm:prSet presAssocID="{13CEE797-EC25-2840-9E14-AF753D729B1C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25455D-C67A-1C4F-BB4D-FC72A3A282E7}" type="pres">
      <dgm:prSet presAssocID="{13CEE797-EC25-2840-9E14-AF753D729B1C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6B6967-A0CA-5241-AF04-3D67BBBC6615}" type="pres">
      <dgm:prSet presAssocID="{13CEE797-EC25-2840-9E14-AF753D729B1C}" presName="FourNodes_3" presStyleLbl="node1" presStyleIdx="2" presStyleCnt="4">
        <dgm:presLayoutVars>
          <dgm:bulletEnabled val="1"/>
        </dgm:presLayoutVars>
      </dgm:prSet>
      <dgm:spPr/>
    </dgm:pt>
    <dgm:pt modelId="{083A12FC-7023-B14C-A7EC-F163188C9705}" type="pres">
      <dgm:prSet presAssocID="{13CEE797-EC25-2840-9E14-AF753D729B1C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647195-31B1-0148-9FC9-211F59EA83DA}" type="pres">
      <dgm:prSet presAssocID="{13CEE797-EC25-2840-9E14-AF753D729B1C}" presName="FourConn_1-2" presStyleLbl="fgAccFollowNode1" presStyleIdx="0" presStyleCnt="3">
        <dgm:presLayoutVars>
          <dgm:bulletEnabled val="1"/>
        </dgm:presLayoutVars>
      </dgm:prSet>
      <dgm:spPr/>
    </dgm:pt>
    <dgm:pt modelId="{8838D7D6-6CF3-F547-84B6-2B214BAB1DEE}" type="pres">
      <dgm:prSet presAssocID="{13CEE797-EC25-2840-9E14-AF753D729B1C}" presName="FourConn_2-3" presStyleLbl="fgAccFollowNode1" presStyleIdx="1" presStyleCnt="3">
        <dgm:presLayoutVars>
          <dgm:bulletEnabled val="1"/>
        </dgm:presLayoutVars>
      </dgm:prSet>
      <dgm:spPr/>
    </dgm:pt>
    <dgm:pt modelId="{AEBB08C9-61E6-C146-922F-C57266B3D825}" type="pres">
      <dgm:prSet presAssocID="{13CEE797-EC25-2840-9E14-AF753D729B1C}" presName="FourConn_3-4" presStyleLbl="fgAccFollowNode1" presStyleIdx="2" presStyleCnt="3">
        <dgm:presLayoutVars>
          <dgm:bulletEnabled val="1"/>
        </dgm:presLayoutVars>
      </dgm:prSet>
      <dgm:spPr/>
    </dgm:pt>
    <dgm:pt modelId="{98725C2E-BE62-4E46-8006-EE42EF1B18DB}" type="pres">
      <dgm:prSet presAssocID="{13CEE797-EC25-2840-9E14-AF753D729B1C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0DFFAC-55AC-C141-A42D-4F370348A7A0}" type="pres">
      <dgm:prSet presAssocID="{13CEE797-EC25-2840-9E14-AF753D729B1C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4D8EF2-F1EC-2F42-A9D1-BA3BE347BB0A}" type="pres">
      <dgm:prSet presAssocID="{13CEE797-EC25-2840-9E14-AF753D729B1C}" presName="FourNodes_3_text" presStyleLbl="node1" presStyleIdx="3" presStyleCnt="4">
        <dgm:presLayoutVars>
          <dgm:bulletEnabled val="1"/>
        </dgm:presLayoutVars>
      </dgm:prSet>
      <dgm:spPr/>
    </dgm:pt>
    <dgm:pt modelId="{CC40DAA5-D126-2C4C-95D1-DC4C83937139}" type="pres">
      <dgm:prSet presAssocID="{13CEE797-EC25-2840-9E14-AF753D729B1C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FB589E4-F0FA-3848-9E5A-DAF8073C7B58}" type="presOf" srcId="{13CEE797-EC25-2840-9E14-AF753D729B1C}" destId="{884262D5-C7B5-DB4A-85CE-CA621DF18046}" srcOrd="0" destOrd="0" presId="urn:microsoft.com/office/officeart/2005/8/layout/vProcess5"/>
    <dgm:cxn modelId="{45764027-FE24-454A-9A7F-660F95A4832A}" srcId="{13CEE797-EC25-2840-9E14-AF753D729B1C}" destId="{85BDC32B-5805-7B47-936F-8C8A98BD538B}" srcOrd="3" destOrd="0" parTransId="{7D22FF3F-575A-F94E-A718-BE3F0BB8F4B9}" sibTransId="{CEB5563B-CC2C-024E-8E9E-B317C10F24CD}"/>
    <dgm:cxn modelId="{06E9F224-BAC5-134F-B46D-7276C253D5C8}" type="presOf" srcId="{E50FB9C6-2446-2047-8929-9DAFD49E56AF}" destId="{490DFFAC-55AC-C141-A42D-4F370348A7A0}" srcOrd="1" destOrd="0" presId="urn:microsoft.com/office/officeart/2005/8/layout/vProcess5"/>
    <dgm:cxn modelId="{30BFE726-6A42-C348-82C4-6EC003D9FA3C}" type="presOf" srcId="{85BDC32B-5805-7B47-936F-8C8A98BD538B}" destId="{CC40DAA5-D126-2C4C-95D1-DC4C83937139}" srcOrd="1" destOrd="0" presId="urn:microsoft.com/office/officeart/2005/8/layout/vProcess5"/>
    <dgm:cxn modelId="{7ADDBA70-6219-014C-A81F-D0E1F07ED375}" srcId="{13CEE797-EC25-2840-9E14-AF753D729B1C}" destId="{83C728A1-102A-5749-BD87-B2F9F148C495}" srcOrd="2" destOrd="0" parTransId="{44B35C72-E873-E34A-B1FC-9E30F1BF486A}" sibTransId="{36516714-8162-5144-A8CC-C0753DB82913}"/>
    <dgm:cxn modelId="{8C73C2A5-03B2-F240-B2D9-265DC0B3FBD3}" type="presOf" srcId="{41DA5D7B-4FE7-C141-BF0F-3E907BD2C294}" destId="{55E5ACA5-479B-3947-9AC0-E3E7A75094AB}" srcOrd="0" destOrd="0" presId="urn:microsoft.com/office/officeart/2005/8/layout/vProcess5"/>
    <dgm:cxn modelId="{5D46E580-53BA-044D-AF19-A00BA37E0421}" type="presOf" srcId="{83C728A1-102A-5749-BD87-B2F9F148C495}" destId="{336B6967-A0CA-5241-AF04-3D67BBBC6615}" srcOrd="0" destOrd="0" presId="urn:microsoft.com/office/officeart/2005/8/layout/vProcess5"/>
    <dgm:cxn modelId="{1E816642-21D8-274F-B73F-4A5B3D21E7B9}" srcId="{13CEE797-EC25-2840-9E14-AF753D729B1C}" destId="{41DA5D7B-4FE7-C141-BF0F-3E907BD2C294}" srcOrd="0" destOrd="0" parTransId="{99C118E5-5D36-1045-A1A3-CB3D6FC81E0B}" sibTransId="{3D695AD3-EC58-6B4A-BE03-F0AF4A1414E7}"/>
    <dgm:cxn modelId="{B43A889A-E3C6-BD4E-8E7F-6334B7626502}" type="presOf" srcId="{36516714-8162-5144-A8CC-C0753DB82913}" destId="{AEBB08C9-61E6-C146-922F-C57266B3D825}" srcOrd="0" destOrd="0" presId="urn:microsoft.com/office/officeart/2005/8/layout/vProcess5"/>
    <dgm:cxn modelId="{854AB418-05E9-B543-B029-51B404674E71}" type="presOf" srcId="{83C728A1-102A-5749-BD87-B2F9F148C495}" destId="{8C4D8EF2-F1EC-2F42-A9D1-BA3BE347BB0A}" srcOrd="1" destOrd="0" presId="urn:microsoft.com/office/officeart/2005/8/layout/vProcess5"/>
    <dgm:cxn modelId="{BA09F8ED-E89A-FE45-96C4-032F95FA3A82}" type="presOf" srcId="{E50FB9C6-2446-2047-8929-9DAFD49E56AF}" destId="{4D25455D-C67A-1C4F-BB4D-FC72A3A282E7}" srcOrd="0" destOrd="0" presId="urn:microsoft.com/office/officeart/2005/8/layout/vProcess5"/>
    <dgm:cxn modelId="{B6048CC8-908E-3C42-833E-7B4BD958BE04}" srcId="{13CEE797-EC25-2840-9E14-AF753D729B1C}" destId="{E50FB9C6-2446-2047-8929-9DAFD49E56AF}" srcOrd="1" destOrd="0" parTransId="{442D992C-7699-AC4E-83FF-12C9AEE6B895}" sibTransId="{5D2985FC-6F7B-1049-9FA8-536DED263B26}"/>
    <dgm:cxn modelId="{D7595DFE-4F73-3A43-B2FA-D0046CB6E720}" type="presOf" srcId="{41DA5D7B-4FE7-C141-BF0F-3E907BD2C294}" destId="{98725C2E-BE62-4E46-8006-EE42EF1B18DB}" srcOrd="1" destOrd="0" presId="urn:microsoft.com/office/officeart/2005/8/layout/vProcess5"/>
    <dgm:cxn modelId="{9BD61650-E244-9E4D-869C-5EB4887AE144}" type="presOf" srcId="{85BDC32B-5805-7B47-936F-8C8A98BD538B}" destId="{083A12FC-7023-B14C-A7EC-F163188C9705}" srcOrd="0" destOrd="0" presId="urn:microsoft.com/office/officeart/2005/8/layout/vProcess5"/>
    <dgm:cxn modelId="{95A99A0F-0963-214D-A218-49AED421131A}" type="presOf" srcId="{5D2985FC-6F7B-1049-9FA8-536DED263B26}" destId="{8838D7D6-6CF3-F547-84B6-2B214BAB1DEE}" srcOrd="0" destOrd="0" presId="urn:microsoft.com/office/officeart/2005/8/layout/vProcess5"/>
    <dgm:cxn modelId="{5C50A750-8361-B640-9E47-3BDA5275B400}" type="presOf" srcId="{3D695AD3-EC58-6B4A-BE03-F0AF4A1414E7}" destId="{EB647195-31B1-0148-9FC9-211F59EA83DA}" srcOrd="0" destOrd="0" presId="urn:microsoft.com/office/officeart/2005/8/layout/vProcess5"/>
    <dgm:cxn modelId="{4C108EFE-821E-7049-8A54-4F0258E226B1}" type="presParOf" srcId="{884262D5-C7B5-DB4A-85CE-CA621DF18046}" destId="{A0AD5345-AF13-6F49-93AA-86B71E777619}" srcOrd="0" destOrd="0" presId="urn:microsoft.com/office/officeart/2005/8/layout/vProcess5"/>
    <dgm:cxn modelId="{E0013851-4FC7-9242-81F3-B83568E7587E}" type="presParOf" srcId="{884262D5-C7B5-DB4A-85CE-CA621DF18046}" destId="{55E5ACA5-479B-3947-9AC0-E3E7A75094AB}" srcOrd="1" destOrd="0" presId="urn:microsoft.com/office/officeart/2005/8/layout/vProcess5"/>
    <dgm:cxn modelId="{3047F1A0-D60F-D144-B4ED-5F06009E13D0}" type="presParOf" srcId="{884262D5-C7B5-DB4A-85CE-CA621DF18046}" destId="{4D25455D-C67A-1C4F-BB4D-FC72A3A282E7}" srcOrd="2" destOrd="0" presId="urn:microsoft.com/office/officeart/2005/8/layout/vProcess5"/>
    <dgm:cxn modelId="{E8A67F4A-0024-C04B-98A1-F109A8B326EB}" type="presParOf" srcId="{884262D5-C7B5-DB4A-85CE-CA621DF18046}" destId="{336B6967-A0CA-5241-AF04-3D67BBBC6615}" srcOrd="3" destOrd="0" presId="urn:microsoft.com/office/officeart/2005/8/layout/vProcess5"/>
    <dgm:cxn modelId="{EE6DEC9F-14F1-9948-8D2C-B60607261E20}" type="presParOf" srcId="{884262D5-C7B5-DB4A-85CE-CA621DF18046}" destId="{083A12FC-7023-B14C-A7EC-F163188C9705}" srcOrd="4" destOrd="0" presId="urn:microsoft.com/office/officeart/2005/8/layout/vProcess5"/>
    <dgm:cxn modelId="{97349610-BA79-3D48-AF65-A9A1CBC9651B}" type="presParOf" srcId="{884262D5-C7B5-DB4A-85CE-CA621DF18046}" destId="{EB647195-31B1-0148-9FC9-211F59EA83DA}" srcOrd="5" destOrd="0" presId="urn:microsoft.com/office/officeart/2005/8/layout/vProcess5"/>
    <dgm:cxn modelId="{855B7731-BA39-F04B-89D4-E08FAB467518}" type="presParOf" srcId="{884262D5-C7B5-DB4A-85CE-CA621DF18046}" destId="{8838D7D6-6CF3-F547-84B6-2B214BAB1DEE}" srcOrd="6" destOrd="0" presId="urn:microsoft.com/office/officeart/2005/8/layout/vProcess5"/>
    <dgm:cxn modelId="{C5FBFE88-5AE4-1C46-BD36-4B1B7DF37F29}" type="presParOf" srcId="{884262D5-C7B5-DB4A-85CE-CA621DF18046}" destId="{AEBB08C9-61E6-C146-922F-C57266B3D825}" srcOrd="7" destOrd="0" presId="urn:microsoft.com/office/officeart/2005/8/layout/vProcess5"/>
    <dgm:cxn modelId="{92DE4292-323D-B84C-800A-AFD82C28DEC0}" type="presParOf" srcId="{884262D5-C7B5-DB4A-85CE-CA621DF18046}" destId="{98725C2E-BE62-4E46-8006-EE42EF1B18DB}" srcOrd="8" destOrd="0" presId="urn:microsoft.com/office/officeart/2005/8/layout/vProcess5"/>
    <dgm:cxn modelId="{8316E0E2-C1DA-F643-93D2-61CA717B26CF}" type="presParOf" srcId="{884262D5-C7B5-DB4A-85CE-CA621DF18046}" destId="{490DFFAC-55AC-C141-A42D-4F370348A7A0}" srcOrd="9" destOrd="0" presId="urn:microsoft.com/office/officeart/2005/8/layout/vProcess5"/>
    <dgm:cxn modelId="{6165CA4F-74E7-8D4F-B14C-7FC060F81330}" type="presParOf" srcId="{884262D5-C7B5-DB4A-85CE-CA621DF18046}" destId="{8C4D8EF2-F1EC-2F42-A9D1-BA3BE347BB0A}" srcOrd="10" destOrd="0" presId="urn:microsoft.com/office/officeart/2005/8/layout/vProcess5"/>
    <dgm:cxn modelId="{A496FAF6-AE47-1343-A8D0-D83A902B94E8}" type="presParOf" srcId="{884262D5-C7B5-DB4A-85CE-CA621DF18046}" destId="{CC40DAA5-D126-2C4C-95D1-DC4C8393713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0D9BB-EFC3-7746-A415-129E1D2290F3}">
      <dsp:nvSpPr>
        <dsp:cNvPr id="0" name=""/>
        <dsp:cNvSpPr/>
      </dsp:nvSpPr>
      <dsp:spPr>
        <a:xfrm>
          <a:off x="1885130" y="1407"/>
          <a:ext cx="1129164" cy="11291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采集</a:t>
          </a:r>
          <a:endParaRPr lang="zh-CN" altLang="en-US" sz="2800" kern="1200" dirty="0"/>
        </a:p>
      </dsp:txBody>
      <dsp:txXfrm>
        <a:off x="2050492" y="166769"/>
        <a:ext cx="798440" cy="798440"/>
      </dsp:txXfrm>
    </dsp:sp>
    <dsp:sp modelId="{22988304-C904-3740-96EE-5DA9D056FA37}">
      <dsp:nvSpPr>
        <dsp:cNvPr id="0" name=""/>
        <dsp:cNvSpPr/>
      </dsp:nvSpPr>
      <dsp:spPr>
        <a:xfrm rot="1800000">
          <a:off x="3026681" y="795432"/>
          <a:ext cx="300948" cy="3810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032729" y="849080"/>
        <a:ext cx="210664" cy="228655"/>
      </dsp:txXfrm>
    </dsp:sp>
    <dsp:sp modelId="{9C9AD482-9C57-2044-9BAE-1D94A02257A1}">
      <dsp:nvSpPr>
        <dsp:cNvPr id="0" name=""/>
        <dsp:cNvSpPr/>
      </dsp:nvSpPr>
      <dsp:spPr>
        <a:xfrm>
          <a:off x="3354768" y="849903"/>
          <a:ext cx="1129164" cy="11291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清洗</a:t>
          </a:r>
          <a:endParaRPr lang="zh-CN" altLang="en-US" sz="2800" kern="1200" dirty="0"/>
        </a:p>
      </dsp:txBody>
      <dsp:txXfrm>
        <a:off x="3520130" y="1015265"/>
        <a:ext cx="798440" cy="798440"/>
      </dsp:txXfrm>
    </dsp:sp>
    <dsp:sp modelId="{6A473314-20B3-FF4F-A37B-137C6C2A8057}">
      <dsp:nvSpPr>
        <dsp:cNvPr id="0" name=""/>
        <dsp:cNvSpPr/>
      </dsp:nvSpPr>
      <dsp:spPr>
        <a:xfrm rot="5400000">
          <a:off x="3768876" y="2063917"/>
          <a:ext cx="300948" cy="3810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814018" y="2094994"/>
        <a:ext cx="210664" cy="228655"/>
      </dsp:txXfrm>
    </dsp:sp>
    <dsp:sp modelId="{DB4D4BA7-33F7-2D4C-BBC1-68468FC89B38}">
      <dsp:nvSpPr>
        <dsp:cNvPr id="0" name=""/>
        <dsp:cNvSpPr/>
      </dsp:nvSpPr>
      <dsp:spPr>
        <a:xfrm>
          <a:off x="3354768" y="2546895"/>
          <a:ext cx="1129164" cy="11291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分析</a:t>
          </a:r>
          <a:endParaRPr lang="zh-CN" altLang="en-US" sz="2800" kern="1200" dirty="0"/>
        </a:p>
      </dsp:txBody>
      <dsp:txXfrm>
        <a:off x="3520130" y="2712257"/>
        <a:ext cx="798440" cy="798440"/>
      </dsp:txXfrm>
    </dsp:sp>
    <dsp:sp modelId="{653A4ACD-F9B3-3642-9A28-BD2B7A572741}">
      <dsp:nvSpPr>
        <dsp:cNvPr id="0" name=""/>
        <dsp:cNvSpPr/>
      </dsp:nvSpPr>
      <dsp:spPr>
        <a:xfrm rot="9000000">
          <a:off x="3041434" y="3340920"/>
          <a:ext cx="300948" cy="3810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3125670" y="3394568"/>
        <a:ext cx="210664" cy="228655"/>
      </dsp:txXfrm>
    </dsp:sp>
    <dsp:sp modelId="{FC2CAB64-E508-6C49-95E8-DA462E8A046A}">
      <dsp:nvSpPr>
        <dsp:cNvPr id="0" name=""/>
        <dsp:cNvSpPr/>
      </dsp:nvSpPr>
      <dsp:spPr>
        <a:xfrm>
          <a:off x="1885130" y="3395391"/>
          <a:ext cx="1129164" cy="11291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呈现</a:t>
          </a:r>
          <a:endParaRPr lang="zh-CN" altLang="en-US" sz="2800" kern="1200" dirty="0"/>
        </a:p>
      </dsp:txBody>
      <dsp:txXfrm>
        <a:off x="2050492" y="3560753"/>
        <a:ext cx="798440" cy="798440"/>
      </dsp:txXfrm>
    </dsp:sp>
    <dsp:sp modelId="{BE6BD4A0-139A-9C4A-AA8E-AE318D4327F8}">
      <dsp:nvSpPr>
        <dsp:cNvPr id="0" name=""/>
        <dsp:cNvSpPr/>
      </dsp:nvSpPr>
      <dsp:spPr>
        <a:xfrm rot="12600000">
          <a:off x="1571795" y="3349437"/>
          <a:ext cx="300948" cy="3810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1656031" y="3448227"/>
        <a:ext cx="210664" cy="228655"/>
      </dsp:txXfrm>
    </dsp:sp>
    <dsp:sp modelId="{B2F06744-BFFE-3544-B3CC-9B67DD8D3E05}">
      <dsp:nvSpPr>
        <dsp:cNvPr id="0" name=""/>
        <dsp:cNvSpPr/>
      </dsp:nvSpPr>
      <dsp:spPr>
        <a:xfrm>
          <a:off x="415492" y="2546895"/>
          <a:ext cx="1129164" cy="11291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分发</a:t>
          </a:r>
          <a:endParaRPr lang="zh-CN" altLang="en-US" sz="2800" kern="1200" dirty="0"/>
        </a:p>
      </dsp:txBody>
      <dsp:txXfrm>
        <a:off x="580854" y="2712257"/>
        <a:ext cx="798440" cy="798440"/>
      </dsp:txXfrm>
    </dsp:sp>
    <dsp:sp modelId="{618DC36C-E7ED-B441-8E9E-2754DB5BDB28}">
      <dsp:nvSpPr>
        <dsp:cNvPr id="0" name=""/>
        <dsp:cNvSpPr/>
      </dsp:nvSpPr>
      <dsp:spPr>
        <a:xfrm rot="16200000">
          <a:off x="829600" y="2080952"/>
          <a:ext cx="300948" cy="3810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874742" y="2202313"/>
        <a:ext cx="210664" cy="228655"/>
      </dsp:txXfrm>
    </dsp:sp>
    <dsp:sp modelId="{72D5FF1F-8D6D-7245-8A63-17021042AF80}">
      <dsp:nvSpPr>
        <dsp:cNvPr id="0" name=""/>
        <dsp:cNvSpPr/>
      </dsp:nvSpPr>
      <dsp:spPr>
        <a:xfrm>
          <a:off x="415492" y="849903"/>
          <a:ext cx="1129164" cy="11291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反馈</a:t>
          </a:r>
          <a:endParaRPr lang="zh-CN" altLang="en-US" sz="2800" kern="1200" dirty="0"/>
        </a:p>
      </dsp:txBody>
      <dsp:txXfrm>
        <a:off x="580854" y="1015265"/>
        <a:ext cx="798440" cy="798440"/>
      </dsp:txXfrm>
    </dsp:sp>
    <dsp:sp modelId="{FF4A1ABA-3387-B54B-8717-3E573031E2E9}">
      <dsp:nvSpPr>
        <dsp:cNvPr id="0" name=""/>
        <dsp:cNvSpPr/>
      </dsp:nvSpPr>
      <dsp:spPr>
        <a:xfrm rot="19800000">
          <a:off x="1557043" y="803949"/>
          <a:ext cx="300948" cy="3810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563091" y="902739"/>
        <a:ext cx="210664" cy="228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E5ACA5-479B-3947-9AC0-E3E7A75094AB}">
      <dsp:nvSpPr>
        <dsp:cNvPr id="0" name=""/>
        <dsp:cNvSpPr/>
      </dsp:nvSpPr>
      <dsp:spPr>
        <a:xfrm>
          <a:off x="0" y="0"/>
          <a:ext cx="2664139" cy="1044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数据流</a:t>
          </a:r>
          <a:endParaRPr lang="zh-CN" altLang="en-US" sz="2800" kern="1200" dirty="0"/>
        </a:p>
      </dsp:txBody>
      <dsp:txXfrm>
        <a:off x="30603" y="30603"/>
        <a:ext cx="1448360" cy="983656"/>
      </dsp:txXfrm>
    </dsp:sp>
    <dsp:sp modelId="{4D25455D-C67A-1C4F-BB4D-FC72A3A282E7}">
      <dsp:nvSpPr>
        <dsp:cNvPr id="0" name=""/>
        <dsp:cNvSpPr/>
      </dsp:nvSpPr>
      <dsp:spPr>
        <a:xfrm>
          <a:off x="223121" y="1234836"/>
          <a:ext cx="2664139" cy="1044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数据分析</a:t>
          </a:r>
          <a:endParaRPr lang="zh-CN" altLang="en-US" sz="2900" kern="1200" dirty="0"/>
        </a:p>
      </dsp:txBody>
      <dsp:txXfrm>
        <a:off x="253724" y="1265439"/>
        <a:ext cx="1700651" cy="983656"/>
      </dsp:txXfrm>
    </dsp:sp>
    <dsp:sp modelId="{336B6967-A0CA-5241-AF04-3D67BBBC6615}">
      <dsp:nvSpPr>
        <dsp:cNvPr id="0" name=""/>
        <dsp:cNvSpPr/>
      </dsp:nvSpPr>
      <dsp:spPr>
        <a:xfrm>
          <a:off x="442913" y="2469673"/>
          <a:ext cx="2664139" cy="1044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数据产品</a:t>
          </a:r>
          <a:endParaRPr lang="zh-CN" altLang="en-US" sz="2900" kern="1200" dirty="0"/>
        </a:p>
      </dsp:txBody>
      <dsp:txXfrm>
        <a:off x="473516" y="2500276"/>
        <a:ext cx="1703981" cy="983656"/>
      </dsp:txXfrm>
    </dsp:sp>
    <dsp:sp modelId="{083A12FC-7023-B14C-A7EC-F163188C9705}">
      <dsp:nvSpPr>
        <dsp:cNvPr id="0" name=""/>
        <dsp:cNvSpPr/>
      </dsp:nvSpPr>
      <dsp:spPr>
        <a:xfrm>
          <a:off x="666034" y="3704510"/>
          <a:ext cx="2664139" cy="1044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数据价值</a:t>
          </a:r>
          <a:endParaRPr lang="zh-CN" altLang="en-US" sz="2900" kern="1200" dirty="0"/>
        </a:p>
      </dsp:txBody>
      <dsp:txXfrm>
        <a:off x="696637" y="3735113"/>
        <a:ext cx="1700651" cy="983656"/>
      </dsp:txXfrm>
    </dsp:sp>
    <dsp:sp modelId="{EB647195-31B1-0148-9FC9-211F59EA83DA}">
      <dsp:nvSpPr>
        <dsp:cNvPr id="0" name=""/>
        <dsp:cNvSpPr/>
      </dsp:nvSpPr>
      <dsp:spPr>
        <a:xfrm>
          <a:off x="1984978" y="800269"/>
          <a:ext cx="679160" cy="6791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000" kern="1200"/>
        </a:p>
      </dsp:txBody>
      <dsp:txXfrm>
        <a:off x="2137789" y="800269"/>
        <a:ext cx="373538" cy="511068"/>
      </dsp:txXfrm>
    </dsp:sp>
    <dsp:sp modelId="{8838D7D6-6CF3-F547-84B6-2B214BAB1DEE}">
      <dsp:nvSpPr>
        <dsp:cNvPr id="0" name=""/>
        <dsp:cNvSpPr/>
      </dsp:nvSpPr>
      <dsp:spPr>
        <a:xfrm>
          <a:off x="2208100" y="2035106"/>
          <a:ext cx="679160" cy="6791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000" kern="1200"/>
        </a:p>
      </dsp:txBody>
      <dsp:txXfrm>
        <a:off x="2360911" y="2035106"/>
        <a:ext cx="373538" cy="511068"/>
      </dsp:txXfrm>
    </dsp:sp>
    <dsp:sp modelId="{AEBB08C9-61E6-C146-922F-C57266B3D825}">
      <dsp:nvSpPr>
        <dsp:cNvPr id="0" name=""/>
        <dsp:cNvSpPr/>
      </dsp:nvSpPr>
      <dsp:spPr>
        <a:xfrm>
          <a:off x="2427892" y="3269943"/>
          <a:ext cx="679160" cy="6791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000" kern="1200"/>
        </a:p>
      </dsp:txBody>
      <dsp:txXfrm>
        <a:off x="2580703" y="3269943"/>
        <a:ext cx="373538" cy="511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859C3-2692-784F-AC34-40A9E7B6940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5BD0C-2667-BA41-90C5-58CB9DE5FD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04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知其然，知其所以然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实践出真知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956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曾经我有一个很朴素的想法，让需要数据的人可以无障碍随时随地获取他们所需的数据，让管理数据的人可以免于疲于帮需要数据的人导这导那的重复劳动。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977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数字化，每个时间段的数据都是一个确切的坐标，只有记录了一切，才有可能描绘出完整的轨迹。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人生、企业发展，无非一段旅程，有迹可循，才能更好的把握方向，始终走在正确的道路上。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仪表化管理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企业而言，所有的业务进程和标准的执行情况都必须实时反映在各类仪表盘上，以便让管理者和员工都一目了然。但能做到这一点的企业寥寥无几。事实上谁都明白，传统的监管方式早已漏洞百出，很多问题都无法及时发现。而一旦引入这种管理方式，许多问题就无处遁形了。问题将在第一时间被暴露出来并预警。就像汽车仪表盘上的各类报警灯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公司就像一辆高速行车的汽车，需要时刻通过仪表盘来了解当前的运行状态，并根据路况信息做出及时调整。</a:t>
            </a:r>
          </a:p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199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【</a:t>
            </a:r>
            <a:r>
              <a:rPr kumimoji="1" lang="zh-CN" altLang="en-US" dirty="0" smtClean="0"/>
              <a:t>百度百科</a:t>
            </a:r>
            <a:r>
              <a:rPr kumimoji="1" lang="en-US" altLang="zh-CN" dirty="0" smtClean="0"/>
              <a:t>】</a:t>
            </a:r>
            <a:r>
              <a:rPr kumimoji="1" lang="zh-CN" altLang="en-US" dirty="0" smtClean="0"/>
              <a:t>数据分析是指用适当的统计分析方法对收集来的大量数据进行分析，提取有用信息和形成结论而对数据加以详细研究和概括总结的过程。这一过程也是质量管理体系的支持过程。在实用中，数据分析可帮助人们作出判断，以便采取适当行动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DB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sym typeface="Wingdings"/>
              </a:rPr>
              <a:t> </a:t>
            </a:r>
            <a:r>
              <a:rPr kumimoji="1" lang="en-US" altLang="zh-CN" dirty="0" smtClean="0">
                <a:sym typeface="Wingdings"/>
              </a:rPr>
              <a:t>ETL</a:t>
            </a:r>
            <a:r>
              <a:rPr kumimoji="1" lang="zh-CN" altLang="en-US" dirty="0" smtClean="0">
                <a:sym typeface="Wingdings"/>
              </a:rPr>
              <a:t>  清洗库  导出到</a:t>
            </a:r>
            <a:r>
              <a:rPr kumimoji="1" lang="en-US" altLang="zh-CN" dirty="0" smtClean="0">
                <a:sym typeface="Wingdings"/>
              </a:rPr>
              <a:t>Excel</a:t>
            </a:r>
            <a:r>
              <a:rPr kumimoji="1" lang="zh-CN" altLang="en-US" dirty="0" smtClean="0">
                <a:sym typeface="Wingdings"/>
              </a:rPr>
              <a:t>、</a:t>
            </a:r>
            <a:r>
              <a:rPr kumimoji="1" lang="en-US" altLang="zh-CN" dirty="0" smtClean="0">
                <a:sym typeface="Wingdings"/>
              </a:rPr>
              <a:t>PPT</a:t>
            </a:r>
            <a:r>
              <a:rPr kumimoji="1" lang="zh-CN" altLang="en-US" dirty="0" smtClean="0">
                <a:sym typeface="Wingdings"/>
              </a:rPr>
              <a:t>  透视</a:t>
            </a:r>
            <a:r>
              <a:rPr kumimoji="1" lang="zh-CN" altLang="zh-CN" dirty="0" smtClean="0">
                <a:sym typeface="Wingdings"/>
              </a:rPr>
              <a:t>.</a:t>
            </a:r>
            <a:r>
              <a:rPr kumimoji="1" lang="en-US" altLang="zh-CN" dirty="0" smtClean="0">
                <a:sym typeface="Wingdings"/>
              </a:rPr>
              <a:t>.....</a:t>
            </a:r>
            <a:r>
              <a:rPr kumimoji="1" lang="zh-CN" altLang="en-US" dirty="0" smtClean="0">
                <a:sym typeface="Wingdings"/>
              </a:rPr>
              <a:t>  图表  邮件、实时通讯  查阅</a:t>
            </a:r>
            <a:endParaRPr kumimoji="1" lang="en-US" altLang="zh-CN" dirty="0" smtClean="0">
              <a:sym typeface="Wingdings"/>
            </a:endParaRPr>
          </a:p>
          <a:p>
            <a:r>
              <a:rPr kumimoji="1" lang="en-US" altLang="zh-CN" dirty="0" smtClean="0"/>
              <a:t>DB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sym typeface="Wingdings"/>
              </a:rPr>
              <a:t> </a:t>
            </a:r>
            <a:r>
              <a:rPr kumimoji="1" lang="en-US" altLang="zh-CN" dirty="0" smtClean="0">
                <a:sym typeface="Wingdings"/>
              </a:rPr>
              <a:t>ETL</a:t>
            </a:r>
            <a:r>
              <a:rPr kumimoji="1" lang="zh-CN" altLang="en-US" dirty="0" smtClean="0">
                <a:sym typeface="Wingdings"/>
              </a:rPr>
              <a:t>  清洗库 </a:t>
            </a:r>
            <a:r>
              <a:rPr kumimoji="1" lang="zh-CN" altLang="en-US" smtClean="0">
                <a:sym typeface="Wingdings"/>
              </a:rPr>
              <a:t></a:t>
            </a:r>
            <a:r>
              <a:rPr kumimoji="1" lang="zh-CN" altLang="en-US" smtClean="0">
                <a:sym typeface="Wingdings"/>
              </a:rPr>
              <a:t> 它山石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1733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数据产品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一整套完善的解决方案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数据分析不再只是分析报告、数据图表，它成为人们构建这个流程的一种贯穿始终的思想，流程中的每个环节都会有数据分析的内容存在，以数据的结果驱动产品、渠道、投入资源等等内容的配合，共同构成该业务场景下的完整业务流程。这一流程不能是靠手工来完成，一定是自动化的，人只是这一流程中起决策作用的节点而已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714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98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12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5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70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62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96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67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93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65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2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37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TSS</a:t>
            </a:r>
            <a:r>
              <a:rPr kumimoji="1" lang="zh-CN" altLang="en-US" dirty="0" smtClean="0"/>
              <a:t> 介绍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1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大纲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定位 （上思维导图）</a:t>
            </a:r>
            <a:endParaRPr lang="en-US" altLang="zh-CN" sz="2800" dirty="0" smtClean="0"/>
          </a:p>
          <a:p>
            <a:r>
              <a:rPr lang="zh-CN" altLang="en-US" sz="2800" dirty="0" smtClean="0"/>
              <a:t>架构</a:t>
            </a:r>
            <a:endParaRPr lang="en-US" altLang="zh-CN" sz="2800" dirty="0" smtClean="0"/>
          </a:p>
          <a:p>
            <a:r>
              <a:rPr kumimoji="1" lang="en-US" altLang="zh-CN" sz="2800" dirty="0" err="1" smtClean="0"/>
              <a:t>Boubei.com</a:t>
            </a:r>
            <a:r>
              <a:rPr kumimoji="1" lang="zh-CN" altLang="en-US" sz="2800" smtClean="0"/>
              <a:t>获取帮助</a:t>
            </a:r>
            <a:endParaRPr kumimoji="1" lang="en-US" altLang="zh-CN" sz="2800" dirty="0" smtClean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709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TSS</a:t>
            </a:r>
            <a:r>
              <a:rPr kumimoji="1" lang="zh-CN" altLang="en-US" dirty="0" smtClean="0"/>
              <a:t>是什么？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它山石（简称</a:t>
            </a:r>
            <a:r>
              <a:rPr kumimoji="1" lang="en-US" altLang="zh-CN" dirty="0"/>
              <a:t>TSS</a:t>
            </a:r>
            <a:r>
              <a:rPr kumimoji="1" lang="zh-CN" altLang="en-US" dirty="0"/>
              <a:t>）</a:t>
            </a:r>
            <a:r>
              <a:rPr kumimoji="1" lang="zh-CN" altLang="en-US" dirty="0" smtClean="0"/>
              <a:t>是一个数据</a:t>
            </a:r>
            <a:r>
              <a:rPr kumimoji="1" lang="zh-CN" altLang="en-US" dirty="0"/>
              <a:t>管理平台</a:t>
            </a:r>
            <a:r>
              <a:rPr kumimoji="1" lang="zh-CN" altLang="en-US" dirty="0" smtClean="0"/>
              <a:t>，可全方位管理数据的</a:t>
            </a:r>
            <a:r>
              <a:rPr kumimoji="1" lang="zh-CN" altLang="en-US" dirty="0"/>
              <a:t>生成、</a:t>
            </a:r>
            <a:r>
              <a:rPr kumimoji="1" lang="zh-CN" altLang="en-US" dirty="0" smtClean="0"/>
              <a:t>流转、</a:t>
            </a:r>
            <a:r>
              <a:rPr kumimoji="1" lang="zh-CN" altLang="en-US" dirty="0"/>
              <a:t>分析、呈现、感知、分发、共享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28901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TSS</a:t>
            </a:r>
            <a:r>
              <a:rPr kumimoji="1" lang="zh-CN" altLang="en-US" dirty="0" smtClean="0"/>
              <a:t>的作用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数据管理：数据、数据流、数据产品</a:t>
            </a:r>
            <a:endParaRPr kumimoji="1" lang="en-US" altLang="zh-CN" dirty="0" smtClean="0"/>
          </a:p>
          <a:p>
            <a:r>
              <a:rPr kumimoji="1" lang="zh-CN" altLang="en-US" dirty="0" smtClean="0"/>
              <a:t>整合，消除数据孤岛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数字化管理：轨迹、复盘、预警</a:t>
            </a:r>
            <a:endParaRPr kumimoji="1" lang="en-US" altLang="zh-CN" dirty="0" smtClean="0"/>
          </a:p>
          <a:p>
            <a:r>
              <a:rPr kumimoji="1" lang="zh-CN" altLang="en-US" dirty="0" smtClean="0"/>
              <a:t>仪表化管理：实时监控、看板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880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数据分析是一种过程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1758" b="17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07134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打造</a:t>
            </a:r>
            <a:r>
              <a:rPr kumimoji="1" lang="zh-CN" altLang="en-US" dirty="0" smtClean="0"/>
              <a:t>数据产品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148999"/>
              </p:ext>
            </p:extLst>
          </p:nvPr>
        </p:nvGraphicFramePr>
        <p:xfrm>
          <a:off x="457200" y="1600200"/>
          <a:ext cx="4899426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866053" y="29447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2684707891"/>
              </p:ext>
            </p:extLst>
          </p:nvPr>
        </p:nvGraphicFramePr>
        <p:xfrm>
          <a:off x="5356626" y="1600200"/>
          <a:ext cx="3330174" cy="4749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03321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 err="1"/>
              <a:t>boubei.com</a:t>
            </a:r>
            <a:r>
              <a:rPr lang="zh-TW" altLang="en-US" dirty="0"/>
              <a:t>获得帮助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0534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290</Words>
  <Application>Microsoft Macintosh PowerPoint</Application>
  <PresentationFormat>全屏显示(4:3)</PresentationFormat>
  <Paragraphs>46</Paragraphs>
  <Slides>7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TSS 介绍</vt:lpstr>
      <vt:lpstr>大纲</vt:lpstr>
      <vt:lpstr>TSS是什么？</vt:lpstr>
      <vt:lpstr>TSS的作用</vt:lpstr>
      <vt:lpstr>数据分析是一种过程</vt:lpstr>
      <vt:lpstr>打造数据产品</vt:lpstr>
      <vt:lpstr>在boubei.com获得帮助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快运BI-4.0</dc:title>
  <dc:creator>普俊 金</dc:creator>
  <cp:lastModifiedBy>普俊 金</cp:lastModifiedBy>
  <cp:revision>64</cp:revision>
  <dcterms:created xsi:type="dcterms:W3CDTF">2017-02-13T06:36:35Z</dcterms:created>
  <dcterms:modified xsi:type="dcterms:W3CDTF">2017-02-20T10:07:47Z</dcterms:modified>
</cp:coreProperties>
</file>