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1" autoAdjust="0"/>
  </p:normalViewPr>
  <p:slideViewPr>
    <p:cSldViewPr snapToGrid="0" snapToObjects="1">
      <p:cViewPr varScale="1">
        <p:scale>
          <a:sx n="73" d="100"/>
          <a:sy n="73" d="100"/>
        </p:scale>
        <p:origin x="-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17/3/2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进阶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975380" y="12002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0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</Words>
  <Application>Microsoft Macintosh PowerPoint</Application>
  <PresentationFormat>全屏显示(4:3)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Java 进阶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28</cp:revision>
  <dcterms:created xsi:type="dcterms:W3CDTF">2017-02-13T06:36:35Z</dcterms:created>
  <dcterms:modified xsi:type="dcterms:W3CDTF">2017-03-02T15:23:54Z</dcterms:modified>
</cp:coreProperties>
</file>