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2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 snapToGrid="0" snapToObjects="1">
      <p:cViewPr varScale="1">
        <p:scale>
          <a:sx n="72" d="100"/>
          <a:sy n="72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平台：</a:t>
            </a:r>
            <a:r>
              <a:rPr kumimoji="1" lang="en-US" altLang="zh-CN" dirty="0" smtClean="0"/>
              <a:t> IOS/</a:t>
            </a:r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, windows/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/mac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《设计模式</a:t>
            </a:r>
            <a:r>
              <a:rPr kumimoji="1" lang="en-US" altLang="zh-CN" dirty="0" smtClean="0"/>
              <a:t>》《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9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中间件定义：非底层操作系统软件、非业务应用软件，不是直接给最终用户使用的，不能直接给客户带来价值的软件，统称中间件。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9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2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与数据挖掘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是一种跨平台，适合于分布式计算环境的面向对象编程语言</a:t>
            </a:r>
            <a:r>
              <a:rPr kumimoji="1" lang="zh-CN" altLang="en-US" dirty="0" smtClean="0"/>
              <a:t>。具有如下特性： </a:t>
            </a:r>
          </a:p>
          <a:p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成熟、可靠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平台无关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可移植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</a:t>
            </a:r>
            <a:r>
              <a:rPr kumimoji="1" lang="zh-CN" altLang="en-US" dirty="0"/>
              <a:t>、多线程</a:t>
            </a:r>
            <a:r>
              <a:rPr kumimoji="1" lang="zh-CN" altLang="en-US" dirty="0" smtClean="0"/>
              <a:t>、分布式 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开源社区支持、大公司支持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程序员基数庞大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83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678"/>
          </a:xfrm>
        </p:spPr>
        <p:txBody>
          <a:bodyPr/>
          <a:lstStyle/>
          <a:p>
            <a:r>
              <a:rPr kumimoji="1" lang="zh-CN" altLang="en-US" dirty="0" smtClean="0"/>
              <a:t>数据分析过程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1179" r="-21179"/>
          <a:stretch>
            <a:fillRect/>
          </a:stretch>
        </p:blipFill>
        <p:spPr>
          <a:xfrm>
            <a:off x="-739097" y="1552422"/>
            <a:ext cx="8782823" cy="508065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1" y="2377673"/>
            <a:ext cx="1785732" cy="40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</a:t>
            </a:r>
            <a:r>
              <a:rPr kumimoji="1" lang="en-US" altLang="en-US" dirty="0" err="1" smtClean="0"/>
              <a:t>在数据挖掘中的作用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中间件：数据 </a:t>
            </a:r>
            <a:r>
              <a:rPr kumimoji="1" lang="zh-CN" altLang="en-US" dirty="0" smtClean="0">
                <a:sym typeface="Wingdings"/>
              </a:rPr>
              <a:t> ？ 报表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、连接器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接口：</a:t>
            </a:r>
            <a:r>
              <a:rPr kumimoji="1" lang="en-US" altLang="zh-CN" dirty="0" err="1" smtClean="0"/>
              <a:t>WebService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HTTP</a:t>
            </a:r>
          </a:p>
          <a:p>
            <a:pPr lvl="1"/>
            <a:r>
              <a:rPr kumimoji="1" lang="zh-CN" altLang="en-US" dirty="0" smtClean="0"/>
              <a:t>各类数据源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、文本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复杂性算法实现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高性能、实时性需求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86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如何在工作中引入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学习：</a:t>
            </a:r>
            <a:r>
              <a:rPr kumimoji="1" lang="en-US" altLang="zh-CN" dirty="0" err="1" smtClean="0"/>
              <a:t>boubei</a:t>
            </a:r>
            <a:r>
              <a:rPr kumimoji="1" lang="en-US" altLang="zh-CN" dirty="0" smtClean="0"/>
              <a:t>-learn</a:t>
            </a:r>
          </a:p>
          <a:p>
            <a:r>
              <a:rPr kumimoji="1" lang="zh-CN" altLang="en-US" dirty="0" smtClean="0"/>
              <a:t>对接外部接口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替代复杂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元数据（基础账本）整理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赤兔项目：实时性运算</a:t>
            </a:r>
            <a:endParaRPr kumimoji="1" lang="en-US" altLang="zh-CN" dirty="0" smtClean="0"/>
          </a:p>
          <a:p>
            <a:r>
              <a:rPr kumimoji="1" lang="zh-CN" altLang="en-US" smtClean="0"/>
              <a:t>开始学习例子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DB 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ORMapping</a:t>
            </a:r>
            <a:r>
              <a:rPr kumimoji="1" lang="zh-CN" altLang="en-US" dirty="0" smtClean="0"/>
              <a:t>：类和表的映射</a:t>
            </a:r>
            <a:endParaRPr kumimoji="1" lang="en-US" altLang="zh-CN" dirty="0" smtClean="0"/>
          </a:p>
          <a:p>
            <a:r>
              <a:rPr kumimoji="1" lang="zh-CN" altLang="en-US" dirty="0"/>
              <a:t>映射类型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：唯一性字段关联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：外键关联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中间表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smtClean="0"/>
              <a:t>物流网络与数据结构、算法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7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212</Words>
  <Application>Microsoft Macintosh PowerPoint</Application>
  <PresentationFormat>全屏显示(4:3)</PresentationFormat>
  <Paragraphs>42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Java与数据挖掘</vt:lpstr>
      <vt:lpstr>JAVA语言优势</vt:lpstr>
      <vt:lpstr>数据分析过程</vt:lpstr>
      <vt:lpstr>Java在数据挖掘中的作用</vt:lpstr>
      <vt:lpstr>如何在工作中引入Java</vt:lpstr>
      <vt:lpstr>Java对象与DB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243</cp:revision>
  <dcterms:created xsi:type="dcterms:W3CDTF">2017-02-13T06:36:35Z</dcterms:created>
  <dcterms:modified xsi:type="dcterms:W3CDTF">2017-03-02T09:45:40Z</dcterms:modified>
</cp:coreProperties>
</file>