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2" r:id="rId4"/>
    <p:sldId id="263" r:id="rId5"/>
    <p:sldId id="259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801" autoAdjust="0"/>
  </p:normalViewPr>
  <p:slideViewPr>
    <p:cSldViewPr snapToGrid="0" snapToObjects="1">
      <p:cViewPr varScale="1">
        <p:scale>
          <a:sx n="85" d="100"/>
          <a:sy n="85" d="100"/>
        </p:scale>
        <p:origin x="-111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859C3-2692-784F-AC34-40A9E7B69405}" type="datetimeFigureOut">
              <a:rPr kumimoji="1" lang="zh-CN" altLang="en-US" smtClean="0"/>
              <a:t>17/12/22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5BD0C-2667-BA41-90C5-58CB9DE5FD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7042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www.ruanyifeng.com</a:t>
            </a:r>
            <a:r>
              <a:rPr kumimoji="1" lang="en-US" altLang="zh-CN" dirty="0" smtClean="0"/>
              <a:t>/blog/2014/10/event-</a:t>
            </a:r>
            <a:r>
              <a:rPr kumimoji="1" lang="en-US" altLang="zh-CN" dirty="0" err="1" smtClean="0"/>
              <a:t>loop.html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1315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Javascript</a:t>
            </a:r>
            <a:r>
              <a:rPr kumimoji="1" lang="zh-CN" altLang="en-US" dirty="0" smtClean="0"/>
              <a:t>是单线程</a:t>
            </a:r>
          </a:p>
          <a:p>
            <a:r>
              <a:rPr kumimoji="1" lang="en-US" altLang="zh-CN" dirty="0" smtClean="0"/>
              <a:t>AJAX</a:t>
            </a:r>
            <a:r>
              <a:rPr kumimoji="1" lang="zh-CN" altLang="en-US" dirty="0" smtClean="0"/>
              <a:t>异步加载是通过浏览器实现的</a:t>
            </a:r>
          </a:p>
          <a:p>
            <a:r>
              <a:rPr kumimoji="1" lang="en-US" altLang="zh-CN" dirty="0" err="1" smtClean="0"/>
              <a:t>Javascript</a:t>
            </a:r>
            <a:r>
              <a:rPr kumimoji="1" lang="zh-CN" altLang="en-US" dirty="0" smtClean="0"/>
              <a:t>执行到相应语句时，向浏览器提交个请求并告诉它回调函数，然后继续执行后面的语句</a:t>
            </a:r>
          </a:p>
          <a:p>
            <a:r>
              <a:rPr kumimoji="1" lang="zh-CN" altLang="en-US" dirty="0" smtClean="0"/>
              <a:t>服务器返回请求后，浏览器调用之前的回调函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0491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17/12/22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98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17/12/22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412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17/12/22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95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17/12/22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2707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17/12/22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36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17/12/22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7624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17/12/22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996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17/12/22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067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17/12/22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4936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17/12/22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7658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17/12/22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32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12BEA-236C-5749-AF49-060B228B08C5}" type="datetimeFigureOut">
              <a:rPr kumimoji="1" lang="zh-CN" altLang="en-US" smtClean="0"/>
              <a:t>17/12/22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337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JS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异步机制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119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</a:t>
            </a:r>
            <a:r>
              <a:rPr kumimoji="1" lang="en-US" altLang="zh-CN" dirty="0" smtClean="0"/>
              <a:t>JS</a:t>
            </a:r>
            <a:r>
              <a:rPr kumimoji="1" lang="zh-CN" altLang="en-US" dirty="0" smtClean="0"/>
              <a:t>异步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 sz="2000" dirty="0" smtClean="0"/>
              <a:t>同步</a:t>
            </a:r>
            <a:r>
              <a:rPr kumimoji="1" lang="en-US" altLang="zh-CN" sz="2000" dirty="0" smtClean="0"/>
              <a:t>=</a:t>
            </a:r>
            <a:r>
              <a:rPr kumimoji="1" lang="zh-CN" altLang="en-US" sz="2000" dirty="0" smtClean="0"/>
              <a:t>串行，有先后，排队</a:t>
            </a:r>
            <a:endParaRPr kumimoji="1" lang="en-US" altLang="zh-CN" sz="2000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000" dirty="0"/>
              <a:t>异步</a:t>
            </a:r>
            <a:r>
              <a:rPr kumimoji="1" lang="en-US" altLang="zh-CN" sz="2000" dirty="0"/>
              <a:t>=</a:t>
            </a:r>
            <a:r>
              <a:rPr kumimoji="1" lang="zh-CN" altLang="en-US" sz="2000" dirty="0"/>
              <a:t>并</a:t>
            </a:r>
            <a:r>
              <a:rPr kumimoji="1" lang="zh-CN" altLang="en-US" sz="2000" dirty="0" smtClean="0"/>
              <a:t>行，同时进行</a:t>
            </a:r>
            <a:r>
              <a:rPr kumimoji="1" lang="zh-CN" altLang="zh-CN" sz="2000" dirty="0" smtClean="0"/>
              <a:t>，</a:t>
            </a:r>
            <a:r>
              <a:rPr kumimoji="1" lang="zh-CN" altLang="en-US" sz="2000" dirty="0" smtClean="0"/>
              <a:t>让别人来帮你做某一件事情（比如排队），自己先去做点别的。彼此之间保持通信（事件驱动）</a:t>
            </a:r>
            <a:endParaRPr kumimoji="1" lang="en-US" altLang="zh-CN" sz="2000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sz="2000" dirty="0" smtClean="0"/>
              <a:t>JS</a:t>
            </a:r>
            <a:r>
              <a:rPr kumimoji="1" lang="zh-CN" altLang="en-US" sz="2000" dirty="0" smtClean="0"/>
              <a:t>：单线程  </a:t>
            </a:r>
            <a:r>
              <a:rPr kumimoji="1" lang="en-US" altLang="zh-CN" sz="2000" dirty="0" err="1" smtClean="0"/>
              <a:t>vs</a:t>
            </a:r>
            <a:r>
              <a:rPr kumimoji="1" lang="zh-CN" altLang="en-US" sz="2000" dirty="0" smtClean="0"/>
              <a:t>   </a:t>
            </a:r>
            <a:r>
              <a:rPr kumimoji="1" lang="en-US" altLang="zh-CN" sz="2000" dirty="0" smtClean="0"/>
              <a:t>JAVA</a:t>
            </a:r>
            <a:r>
              <a:rPr kumimoji="1" lang="zh-CN" altLang="en-US" sz="2000" dirty="0" smtClean="0"/>
              <a:t>/</a:t>
            </a:r>
            <a:r>
              <a:rPr kumimoji="1" lang="en-US" altLang="zh-CN" sz="2000" dirty="0" smtClean="0"/>
              <a:t>Python</a:t>
            </a:r>
            <a:r>
              <a:rPr kumimoji="1" lang="zh-CN" altLang="en-US" sz="2000" dirty="0" smtClean="0"/>
              <a:t>：多线程</a:t>
            </a:r>
            <a:endParaRPr kumimoji="1" lang="en-US" altLang="zh-CN" sz="2000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sz="2000" dirty="0" smtClean="0"/>
              <a:t>JS</a:t>
            </a:r>
            <a:r>
              <a:rPr kumimoji="1" lang="zh-CN" altLang="en-US" sz="2000" dirty="0" smtClean="0"/>
              <a:t>运行阻塞主线程：</a:t>
            </a:r>
            <a:r>
              <a:rPr kumimoji="1" lang="en-US" altLang="zh-CN" sz="2000" dirty="0"/>
              <a:t>alert/prompt/</a:t>
            </a:r>
            <a:r>
              <a:rPr kumimoji="1" lang="en-US" altLang="zh-CN" sz="2000" dirty="0" smtClean="0"/>
              <a:t>confirm</a:t>
            </a:r>
            <a:r>
              <a:rPr kumimoji="1" lang="zh-CN" altLang="en-US" sz="2000" dirty="0" smtClean="0"/>
              <a:t>、同步</a:t>
            </a:r>
            <a:r>
              <a:rPr kumimoji="1" lang="en-US" altLang="zh-CN" sz="2000" dirty="0" smtClean="0"/>
              <a:t>AJAX</a:t>
            </a:r>
            <a:r>
              <a:rPr kumimoji="1" lang="zh-CN" altLang="en-US" sz="2000" dirty="0" smtClean="0"/>
              <a:t>、死循环</a:t>
            </a:r>
            <a:endParaRPr kumimoji="1" lang="en-US" altLang="zh-CN" sz="2000" dirty="0" smtClean="0"/>
          </a:p>
          <a:p>
            <a:pPr marL="400050" lvl="1" indent="0">
              <a:buNone/>
            </a:pP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Modal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Dialog</a:t>
            </a:r>
            <a:r>
              <a:rPr kumimoji="1" lang="zh-CN" altLang="en-US" sz="1600" dirty="0" smtClean="0"/>
              <a:t>（模态窗口）、异步</a:t>
            </a:r>
            <a:r>
              <a:rPr kumimoji="1" lang="en-US" altLang="zh-CN" sz="1600" dirty="0" smtClean="0"/>
              <a:t>AJAX</a:t>
            </a:r>
            <a:r>
              <a:rPr kumimoji="1" lang="zh-CN" altLang="en-US" sz="1600" dirty="0" smtClean="0"/>
              <a:t>，消除阻塞</a:t>
            </a:r>
            <a:endParaRPr kumimoji="1" lang="en-US" altLang="zh-CN" sz="1600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000" dirty="0" smtClean="0"/>
              <a:t>每个</a:t>
            </a:r>
            <a:r>
              <a:rPr kumimoji="1" lang="en-US" altLang="zh-CN" sz="2000" dirty="0" smtClean="0"/>
              <a:t>HTTP</a:t>
            </a:r>
            <a:r>
              <a:rPr kumimoji="1" lang="zh-CN" altLang="en-US" sz="2000" dirty="0" smtClean="0"/>
              <a:t>请求独立一个线程，下载图片、资源文件可以同时进行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4709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980" b="-980"/>
          <a:stretch>
            <a:fillRect/>
          </a:stretch>
        </p:blipFill>
        <p:spPr>
          <a:xfrm>
            <a:off x="457200" y="776942"/>
            <a:ext cx="8229600" cy="5349222"/>
          </a:xfrm>
        </p:spPr>
      </p:pic>
    </p:spTree>
    <p:extLst>
      <p:ext uri="{BB962C8B-B14F-4D97-AF65-F5344CB8AC3E}">
        <p14:creationId xmlns:p14="http://schemas.microsoft.com/office/powerpoint/2010/main" val="4057570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JS</a:t>
            </a:r>
            <a:r>
              <a:rPr kumimoji="1" lang="zh-CN" altLang="en-US" dirty="0" smtClean="0"/>
              <a:t>事件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网页加载（</a:t>
            </a:r>
            <a:r>
              <a:rPr kumimoji="1" lang="en-US" altLang="zh-CN" dirty="0" err="1" smtClean="0"/>
              <a:t>onLoad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鼠标点击</a:t>
            </a:r>
            <a:r>
              <a:rPr kumimoji="1" lang="zh-CN" altLang="zh-CN" dirty="0" smtClean="0"/>
              <a:t>：</a:t>
            </a:r>
            <a:r>
              <a:rPr kumimoji="1" lang="en-US" altLang="zh-CN" dirty="0" err="1" smtClean="0"/>
              <a:t>onClick</a:t>
            </a:r>
            <a:r>
              <a:rPr kumimoji="1" lang="zh-CN" altLang="zh-CN" dirty="0" smtClean="0"/>
              <a:t>、</a:t>
            </a:r>
            <a:r>
              <a:rPr kumimoji="1" lang="en-US" altLang="zh-CN" dirty="0" err="1" smtClean="0"/>
              <a:t>onDbClick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onMove</a:t>
            </a:r>
            <a:endParaRPr kumimoji="1" lang="en-US" altLang="zh-CN" dirty="0" smtClean="0"/>
          </a:p>
          <a:p>
            <a:r>
              <a:rPr kumimoji="1" lang="zh-CN" altLang="en-US" dirty="0" smtClean="0"/>
              <a:t>页面滚动</a:t>
            </a:r>
            <a:endParaRPr kumimoji="1" lang="en-US" altLang="zh-CN" dirty="0" smtClean="0"/>
          </a:p>
          <a:p>
            <a:r>
              <a:rPr kumimoji="1" lang="en-US" altLang="zh-CN" dirty="0" smtClean="0"/>
              <a:t>AJAX</a:t>
            </a:r>
            <a:r>
              <a:rPr kumimoji="1" lang="zh-CN" altLang="en-US" dirty="0" smtClean="0"/>
              <a:t>请求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setTimeout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setInterval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6751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AJAX</a:t>
            </a:r>
            <a:r>
              <a:rPr kumimoji="1" lang="zh-CN" altLang="en-US" dirty="0" smtClean="0"/>
              <a:t>请求和方法回调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 sz="2000" dirty="0"/>
              <a:t>回调函数在</a:t>
            </a:r>
            <a:r>
              <a:rPr kumimoji="1" lang="en-US" altLang="zh-CN" sz="2000" dirty="0" err="1"/>
              <a:t>Javascript</a:t>
            </a:r>
            <a:r>
              <a:rPr kumimoji="1" lang="zh-CN" altLang="en-US" sz="2000" dirty="0"/>
              <a:t>中非常常见，一般是需要在一个耗时操作之后执行某个操作时可以使用回调</a:t>
            </a:r>
            <a:r>
              <a:rPr kumimoji="1" lang="zh-CN" altLang="en-US" sz="2000" dirty="0" smtClean="0"/>
              <a:t>函数</a:t>
            </a:r>
            <a:endParaRPr kumimoji="1" lang="en-US" altLang="zh-CN" sz="2000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000" dirty="0"/>
              <a:t>就是那些会被主线程挂起来的代码。异步任务必须指定回调函数</a:t>
            </a:r>
            <a:r>
              <a:rPr kumimoji="1" lang="zh-CN" altLang="en-US" sz="2000" dirty="0" smtClean="0"/>
              <a:t>，当主线程开始执行异步任务</a:t>
            </a:r>
            <a:r>
              <a:rPr kumimoji="1" lang="zh-CN" altLang="en-US" sz="2000" dirty="0"/>
              <a:t>，就是执行对应</a:t>
            </a:r>
            <a:r>
              <a:rPr kumimoji="1" lang="zh-CN" altLang="en-US" sz="2000" dirty="0" smtClean="0"/>
              <a:t>的回调函数</a:t>
            </a:r>
            <a:endParaRPr kumimoji="1" lang="en-US" altLang="zh-CN" sz="2000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en-US" altLang="en-US" sz="2000" dirty="0" err="1" smtClean="0"/>
              <a:t>把方法（Function）作为一个参数传递到事件里</a:t>
            </a:r>
            <a:endParaRPr kumimoji="1" lang="en-US" altLang="en-US" sz="2000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en-US" sz="2000" dirty="0" smtClean="0"/>
              <a:t>示例</a:t>
            </a:r>
            <a:r>
              <a:rPr kumimoji="1" lang="en-US" altLang="en-US" sz="2000" smtClean="0"/>
              <a:t>：</a:t>
            </a:r>
            <a:endParaRPr kumimoji="1"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578184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回调函数示例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000" dirty="0"/>
              <a:t>//</a:t>
            </a:r>
            <a:r>
              <a:rPr kumimoji="1" lang="zh-CN" altLang="en-US" sz="2000" dirty="0"/>
              <a:t>一个定时器</a:t>
            </a:r>
          </a:p>
          <a:p>
            <a:pPr marL="0" indent="0">
              <a:buNone/>
            </a:pPr>
            <a:r>
              <a:rPr kumimoji="1" lang="en-US" altLang="zh-CN" sz="2000" dirty="0"/>
              <a:t>function timer(time, callback){</a:t>
            </a:r>
          </a:p>
          <a:p>
            <a:pPr marL="0" indent="0">
              <a:buNone/>
            </a:pPr>
            <a:r>
              <a:rPr kumimoji="1" lang="en-US" altLang="zh-CN" sz="2000" dirty="0"/>
              <a:t>    </a:t>
            </a:r>
            <a:r>
              <a:rPr kumimoji="1" lang="en-US" altLang="zh-CN" sz="2000" dirty="0" err="1"/>
              <a:t>setTimeout</a:t>
            </a:r>
            <a:r>
              <a:rPr kumimoji="1" lang="en-US" altLang="zh-CN" sz="2000" dirty="0"/>
              <a:t>(function(){</a:t>
            </a:r>
          </a:p>
          <a:p>
            <a:pPr marL="0" indent="0">
              <a:buNone/>
            </a:pPr>
            <a:r>
              <a:rPr kumimoji="1" lang="en-US" altLang="zh-CN" sz="2000" dirty="0"/>
              <a:t>        callback();</a:t>
            </a:r>
          </a:p>
          <a:p>
            <a:pPr marL="0" indent="0">
              <a:buNone/>
            </a:pPr>
            <a:r>
              <a:rPr kumimoji="1" lang="en-US" altLang="zh-CN" sz="2000" dirty="0"/>
              <a:t>    }, time);</a:t>
            </a:r>
          </a:p>
          <a:p>
            <a:pPr marL="0" indent="0">
              <a:buNone/>
            </a:pPr>
            <a:r>
              <a:rPr kumimoji="1" lang="en-US" altLang="zh-CN" sz="2000" dirty="0"/>
              <a:t>}</a:t>
            </a:r>
          </a:p>
          <a:p>
            <a:pPr marL="0" indent="0">
              <a:buNone/>
            </a:pPr>
            <a:endParaRPr kumimoji="1" lang="en-US" altLang="zh-CN" sz="2000" dirty="0"/>
          </a:p>
          <a:p>
            <a:pPr marL="0" indent="0">
              <a:buNone/>
            </a:pPr>
            <a:r>
              <a:rPr kumimoji="1" lang="en-US" altLang="zh-CN" sz="2000" dirty="0"/>
              <a:t>timer(3000, function(){</a:t>
            </a:r>
          </a:p>
          <a:p>
            <a:pPr marL="0" indent="0">
              <a:buNone/>
            </a:pPr>
            <a:r>
              <a:rPr kumimoji="1" lang="en-US" altLang="zh-CN" sz="2000" dirty="0"/>
              <a:t>    </a:t>
            </a:r>
            <a:r>
              <a:rPr kumimoji="1" lang="en-US" altLang="zh-CN" sz="2000" dirty="0" err="1"/>
              <a:t>console.log</a:t>
            </a:r>
            <a:r>
              <a:rPr kumimoji="1" lang="en-US" altLang="zh-CN" sz="2000" dirty="0"/>
              <a:t>(123);</a:t>
            </a:r>
          </a:p>
          <a:p>
            <a:pPr marL="0" indent="0">
              <a:buNone/>
            </a:pPr>
            <a:r>
              <a:rPr kumimoji="1" lang="en-US" altLang="zh-CN" sz="2000" dirty="0"/>
              <a:t>})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89073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30828</TotalTime>
  <Words>233</Words>
  <Application>Microsoft Macintosh PowerPoint</Application>
  <PresentationFormat>全屏显示(4:3)</PresentationFormat>
  <Paragraphs>37</Paragraphs>
  <Slides>6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JS 异步机制</vt:lpstr>
      <vt:lpstr>什么是JS异步</vt:lpstr>
      <vt:lpstr>PowerPoint 演示文稿</vt:lpstr>
      <vt:lpstr>JS事件</vt:lpstr>
      <vt:lpstr>AJAX请求和方法回调</vt:lpstr>
      <vt:lpstr>回调函数示例1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快运BI-4.0</dc:title>
  <dc:creator>普俊 金</dc:creator>
  <cp:lastModifiedBy>普俊 金</cp:lastModifiedBy>
  <cp:revision>180</cp:revision>
  <dcterms:created xsi:type="dcterms:W3CDTF">2017-02-13T06:36:35Z</dcterms:created>
  <dcterms:modified xsi:type="dcterms:W3CDTF">2017-12-23T05:32:14Z</dcterms:modified>
</cp:coreProperties>
</file>