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06" autoAdjust="0"/>
  </p:normalViewPr>
  <p:slideViewPr>
    <p:cSldViewPr snapToGrid="0" snapToObjects="1">
      <p:cViewPr varScale="1">
        <p:scale>
          <a:sx n="66" d="100"/>
          <a:sy n="66" d="100"/>
        </p:scale>
        <p:origin x="-14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729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安装异常反馈至：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bbs.boubei.com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forum.php?mod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viewthread&amp;tid</a:t>
            </a:r>
            <a:r>
              <a:rPr kumimoji="1" lang="en-US" altLang="zh-CN" dirty="0" smtClean="0"/>
              <a:t>=548&amp;extra=page%3D1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235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安装异常反馈至：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bbs.boubei.com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forum.php?mod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viewthread&amp;tid</a:t>
            </a:r>
            <a:r>
              <a:rPr kumimoji="1" lang="en-US" altLang="zh-CN" smtClean="0"/>
              <a:t>=548&amp;extra=page%3D1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23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boubei.com/tss/article.portal?articleId=1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TSS</a:t>
            </a:r>
            <a:r>
              <a:rPr kumimoji="1" lang="zh-CN" altLang="en-US" dirty="0" smtClean="0"/>
              <a:t>进行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开发入门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教学目的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快速入门基于</a:t>
            </a:r>
            <a:r>
              <a:rPr kumimoji="1" lang="en-US" altLang="zh-CN" dirty="0"/>
              <a:t>TSS</a:t>
            </a:r>
            <a:r>
              <a:rPr kumimoji="1" lang="zh-CN" altLang="en-US" dirty="0"/>
              <a:t>后台框架的</a:t>
            </a:r>
            <a:r>
              <a:rPr kumimoji="1" lang="en-US" altLang="zh-CN" dirty="0"/>
              <a:t>JAVA</a:t>
            </a:r>
            <a:r>
              <a:rPr kumimoji="1" lang="zh-CN" altLang="en-US" smtClean="0"/>
              <a:t>代码开发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学后台语言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难点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入门难，学了不知干嘛用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调试难，出了问题不知道如何快速解决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选择难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体系庞大，框架众多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37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TSS</a:t>
            </a:r>
            <a:r>
              <a:rPr kumimoji="1" lang="zh-CN" altLang="en-US" dirty="0"/>
              <a:t> &amp; </a:t>
            </a:r>
            <a:r>
              <a:rPr kumimoji="1" lang="en-US" altLang="zh-CN" dirty="0"/>
              <a:t>SCM</a:t>
            </a:r>
            <a:r>
              <a:rPr kumimoji="1" lang="zh-CN" altLang="en-US" dirty="0"/>
              <a:t> 环境搭建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0485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/>
              <a:t>申请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账号，并安装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工具</a:t>
            </a:r>
            <a:endParaRPr lang="en-US" altLang="zh-CN" sz="2400" dirty="0" smtClean="0"/>
          </a:p>
          <a:p>
            <a:pPr lvl="1">
              <a:lnSpc>
                <a:spcPct val="130000"/>
              </a:lnSpc>
            </a:pPr>
            <a:r>
              <a:rPr lang="zh-CN" altLang="en-US" sz="2000" dirty="0" smtClean="0"/>
              <a:t>参考</a:t>
            </a:r>
            <a:r>
              <a:rPr lang="en-US" altLang="zh-CN" sz="2000" dirty="0"/>
              <a:t>《1.</a:t>
            </a:r>
            <a:r>
              <a:rPr lang="zh-CN" altLang="en-US" sz="2000" dirty="0"/>
              <a:t>搭建环境</a:t>
            </a:r>
            <a:r>
              <a:rPr lang="zh-CN" altLang="en-US" sz="2000" dirty="0" smtClean="0"/>
              <a:t>指南</a:t>
            </a:r>
            <a:r>
              <a:rPr lang="en-US" altLang="zh-CN" sz="2000" dirty="0" smtClean="0"/>
              <a:t>》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smtClean="0"/>
              <a:t>Clone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上项目到本地：</a:t>
            </a:r>
            <a:r>
              <a:rPr lang="en-US" altLang="zh-CN" sz="2000" dirty="0" smtClean="0"/>
              <a:t>learn/</a:t>
            </a:r>
            <a:r>
              <a:rPr lang="en-US" altLang="zh-CN" sz="2000" dirty="0" err="1" smtClean="0"/>
              <a:t>boubei-tss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boubei-scm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en-US" altLang="zh-CN" sz="2400" dirty="0"/>
              <a:t>JDK</a:t>
            </a:r>
            <a:r>
              <a:rPr lang="zh-CN" altLang="zh-CN" sz="2400" dirty="0"/>
              <a:t>、</a:t>
            </a:r>
            <a:r>
              <a:rPr lang="en-US" altLang="zh-CN" sz="2400" dirty="0"/>
              <a:t>Maven</a:t>
            </a:r>
            <a:r>
              <a:rPr lang="zh-CN" altLang="zh-CN" sz="2400" dirty="0"/>
              <a:t>、</a:t>
            </a:r>
            <a:r>
              <a:rPr lang="en-US" altLang="zh-CN" sz="2400" dirty="0"/>
              <a:t>Eclipse</a:t>
            </a:r>
            <a:r>
              <a:rPr lang="zh-CN" altLang="zh-CN" sz="2400" dirty="0"/>
              <a:t>、</a:t>
            </a:r>
            <a:r>
              <a:rPr lang="en-US" altLang="zh-CN" sz="2400" dirty="0"/>
              <a:t>MySQL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 smtClean="0"/>
              <a:t>参考 </a:t>
            </a:r>
            <a:r>
              <a:rPr lang="en-US" altLang="zh-CN" sz="2000" dirty="0" smtClean="0"/>
              <a:t>《2.</a:t>
            </a:r>
            <a:r>
              <a:rPr lang="zh-CN" altLang="en-US" sz="2000" dirty="0" smtClean="0"/>
              <a:t>安装</a:t>
            </a:r>
            <a:r>
              <a:rPr lang="en-US" altLang="zh-CN" sz="2000" dirty="0" smtClean="0"/>
              <a:t>JDK》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《3.</a:t>
            </a:r>
            <a:r>
              <a:rPr lang="zh-CN" altLang="en-US" sz="2000" dirty="0" smtClean="0"/>
              <a:t>安装</a:t>
            </a:r>
            <a:r>
              <a:rPr lang="en-US" altLang="zh-CN" sz="2000" dirty="0" smtClean="0"/>
              <a:t>MySQL》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 smtClean="0"/>
              <a:t>检查环境：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–version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mvn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–version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 smtClean="0"/>
              <a:t>打开</a:t>
            </a:r>
            <a:r>
              <a:rPr lang="en-US" altLang="zh-CN" sz="2000" dirty="0" smtClean="0"/>
              <a:t>Eclipse</a:t>
            </a:r>
            <a:r>
              <a:rPr lang="zh-CN" altLang="en-US" sz="2000" dirty="0" smtClean="0"/>
              <a:t>、登录</a:t>
            </a:r>
            <a:r>
              <a:rPr lang="en-US" altLang="zh-CN" sz="2000" dirty="0" smtClean="0"/>
              <a:t>MySQL</a:t>
            </a:r>
          </a:p>
          <a:p>
            <a:pPr marL="342900" lvl="1" indent="-342900">
              <a:lnSpc>
                <a:spcPct val="130000"/>
              </a:lnSpc>
              <a:buFont typeface="Arial"/>
              <a:buChar char="•"/>
            </a:pPr>
            <a:r>
              <a:rPr lang="zh-CN" altLang="en-US" sz="2400" dirty="0" smtClean="0"/>
              <a:t>完成</a:t>
            </a:r>
            <a:r>
              <a:rPr lang="en-US" altLang="zh-CN" sz="2400" dirty="0" err="1" smtClean="0"/>
              <a:t>boubei-tss</a:t>
            </a:r>
            <a:r>
              <a:rPr lang="zh-CN" altLang="en-US" sz="2400" dirty="0" smtClean="0"/>
              <a:t>安装</a:t>
            </a:r>
            <a:endParaRPr lang="en-US" altLang="zh-CN" sz="2400" dirty="0" smtClean="0"/>
          </a:p>
          <a:p>
            <a:pPr marL="742950" lvl="2" indent="-342900">
              <a:lnSpc>
                <a:spcPct val="130000"/>
              </a:lnSpc>
            </a:pPr>
            <a:r>
              <a:rPr lang="zh-CN" altLang="en-US" sz="1600" dirty="0"/>
              <a:t>参考</a:t>
            </a:r>
            <a:r>
              <a:rPr lang="zh-CN" altLang="zh-CN" sz="1600" dirty="0"/>
              <a:t> </a:t>
            </a:r>
            <a:r>
              <a:rPr lang="en-US" altLang="zh-CN" sz="1600" dirty="0">
                <a:hlinkClick r:id="rId3"/>
              </a:rPr>
              <a:t>http://www.boubei.com/tss/article.portal?articleId=</a:t>
            </a:r>
            <a:r>
              <a:rPr lang="en-US" altLang="zh-CN" sz="1600" dirty="0" smtClean="0">
                <a:hlinkClick r:id="rId3"/>
              </a:rPr>
              <a:t>18</a:t>
            </a:r>
            <a:r>
              <a:rPr lang="zh-CN" altLang="en-US" sz="1600" dirty="0" smtClean="0"/>
              <a:t>，第二步、第三步</a:t>
            </a:r>
            <a:endParaRPr lang="en-US" altLang="zh-CN" sz="1600" dirty="0"/>
          </a:p>
          <a:p>
            <a:pPr marL="342900" lvl="1" indent="-342900">
              <a:lnSpc>
                <a:spcPct val="130000"/>
              </a:lnSpc>
              <a:buFont typeface="Arial"/>
              <a:buChar char="•"/>
            </a:pPr>
            <a:r>
              <a:rPr lang="zh-CN" altLang="en-US" sz="2400" dirty="0"/>
              <a:t>完成</a:t>
            </a:r>
            <a:r>
              <a:rPr lang="en-US" altLang="zh-CN" sz="2400" dirty="0" err="1"/>
              <a:t>boubei-</a:t>
            </a:r>
            <a:r>
              <a:rPr lang="en-US" altLang="zh-CN" sz="2400" dirty="0" err="1" smtClean="0"/>
              <a:t>scm</a:t>
            </a:r>
            <a:r>
              <a:rPr lang="zh-CN" altLang="en-US" sz="2400" dirty="0" smtClean="0"/>
              <a:t>安装</a:t>
            </a:r>
            <a:endParaRPr lang="en-US" altLang="zh-CN" sz="2400" dirty="0"/>
          </a:p>
          <a:p>
            <a:pPr lvl="1">
              <a:lnSpc>
                <a:spcPct val="140000"/>
              </a:lnSpc>
            </a:pPr>
            <a:r>
              <a:rPr lang="zh-CN" altLang="en-US" sz="2000" dirty="0" smtClean="0"/>
              <a:t>创建一个名为</a:t>
            </a:r>
            <a:r>
              <a:rPr lang="en-US" altLang="zh-CN" sz="2000" dirty="0" err="1" smtClean="0"/>
              <a:t>scm</a:t>
            </a:r>
            <a:r>
              <a:rPr lang="zh-CN" altLang="en-US" sz="2000" dirty="0" smtClean="0"/>
              <a:t>的数据库，导入一个</a:t>
            </a:r>
            <a:r>
              <a:rPr lang="en-US" altLang="zh-CN" sz="2000" dirty="0" err="1" smtClean="0"/>
              <a:t>tss-ebi.sql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zh-CN" altLang="en-US" sz="2000" dirty="0" smtClean="0"/>
              <a:t>执行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eclipse:eclipse</a:t>
            </a:r>
            <a:r>
              <a:rPr lang="en-US" altLang="zh-CN" sz="2000" dirty="0" smtClean="0"/>
              <a:t>，</a:t>
            </a:r>
            <a:r>
              <a:rPr lang="zh-CN" altLang="en-US" sz="2000" dirty="0" smtClean="0"/>
              <a:t>导入</a:t>
            </a:r>
            <a:r>
              <a:rPr lang="en-US" altLang="zh-CN" sz="2000" dirty="0" smtClean="0"/>
              <a:t>SCM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Eclipse</a:t>
            </a:r>
            <a:r>
              <a:rPr lang="zh-CN" altLang="en-US" sz="2000" dirty="0" smtClean="0"/>
              <a:t>， 跑</a:t>
            </a:r>
            <a:r>
              <a:rPr lang="en-US" altLang="zh-CN" sz="2000" dirty="0" err="1" smtClean="0"/>
              <a:t>SKUTest</a:t>
            </a:r>
            <a:r>
              <a:rPr lang="zh-CN" altLang="en-US" sz="2000" dirty="0" smtClean="0"/>
              <a:t>.</a:t>
            </a:r>
            <a:r>
              <a:rPr lang="en-US" altLang="zh-CN" sz="2000" dirty="0" smtClean="0"/>
              <a:t>java</a:t>
            </a:r>
          </a:p>
          <a:p>
            <a:pPr lvl="1">
              <a:lnSpc>
                <a:spcPct val="140000"/>
              </a:lnSpc>
            </a:pPr>
            <a:r>
              <a:rPr lang="zh-CN" altLang="en-US" sz="2000" dirty="0" smtClean="0"/>
              <a:t>执行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clean </a:t>
            </a:r>
            <a:r>
              <a:rPr lang="en-US" altLang="zh-CN" sz="2000" dirty="0" err="1" smtClean="0"/>
              <a:t>jetty:run</a:t>
            </a:r>
            <a:endParaRPr lang="en-US" altLang="zh-CN" sz="2000" dirty="0"/>
          </a:p>
          <a:p>
            <a:pPr marL="457200" lvl="1" indent="0">
              <a:lnSpc>
                <a:spcPct val="140000"/>
              </a:lnSpc>
              <a:buNone/>
            </a:pPr>
            <a:endParaRPr lang="en-US" altLang="zh-CN" sz="2000" dirty="0"/>
          </a:p>
          <a:p>
            <a:pPr marL="742950" lvl="2" indent="-342900">
              <a:lnSpc>
                <a:spcPct val="13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6470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日常学习工作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/>
              <a:t>基础学习在</a:t>
            </a:r>
            <a:r>
              <a:rPr lang="en-US" altLang="zh-CN" sz="2400" dirty="0" smtClean="0"/>
              <a:t>Learn</a:t>
            </a:r>
            <a:r>
              <a:rPr lang="zh-CN" altLang="en-US" sz="2400" dirty="0" smtClean="0"/>
              <a:t>项目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晨会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每天早上先从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同步</a:t>
            </a:r>
            <a:r>
              <a:rPr lang="en-US" altLang="zh-CN" sz="2400" dirty="0" smtClean="0"/>
              <a:t>TSS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SCM</a:t>
            </a:r>
            <a:r>
              <a:rPr lang="zh-CN" altLang="en-US" sz="2400" dirty="0" smtClean="0"/>
              <a:t>的代码</a:t>
            </a:r>
            <a:endParaRPr lang="en-US" altLang="zh-CN" sz="2400" dirty="0" smtClean="0"/>
          </a:p>
          <a:p>
            <a:pPr lvl="1">
              <a:lnSpc>
                <a:spcPct val="130000"/>
              </a:lnSpc>
            </a:pPr>
            <a:r>
              <a:rPr lang="zh-CN" altLang="en-US" sz="2000" dirty="0" smtClean="0"/>
              <a:t>如果发现</a:t>
            </a:r>
            <a:r>
              <a:rPr lang="en-US" altLang="zh-CN" sz="2000" dirty="0" smtClean="0"/>
              <a:t>TSS</a:t>
            </a:r>
            <a:r>
              <a:rPr lang="zh-CN" altLang="en-US" sz="2000" dirty="0" smtClean="0"/>
              <a:t>代码有更新，在</a:t>
            </a:r>
            <a:r>
              <a:rPr lang="en-US" altLang="zh-CN" sz="2000" dirty="0" err="1" smtClean="0"/>
              <a:t>boubei-tss</a:t>
            </a:r>
            <a:r>
              <a:rPr lang="zh-CN" altLang="en-US" sz="2000" dirty="0" smtClean="0"/>
              <a:t>目录下执行一遍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                </a:t>
            </a:r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clean install  -</a:t>
            </a:r>
            <a:r>
              <a:rPr lang="en-US" altLang="zh-CN" sz="2000" dirty="0" err="1"/>
              <a:t>Dmaven.test.skip</a:t>
            </a:r>
            <a:r>
              <a:rPr lang="en-US" altLang="zh-CN" sz="2000" dirty="0"/>
              <a:t>=</a:t>
            </a:r>
            <a:r>
              <a:rPr lang="en-US" altLang="zh-CN" sz="2000" dirty="0" smtClean="0"/>
              <a:t>true</a:t>
            </a:r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每天下班前把当天完成的</a:t>
            </a:r>
            <a:r>
              <a:rPr lang="en-US" altLang="zh-CN" sz="2400" dirty="0" smtClean="0"/>
              <a:t>SCM</a:t>
            </a:r>
            <a:r>
              <a:rPr lang="zh-CN" altLang="en-US" sz="2400" dirty="0" smtClean="0"/>
              <a:t>代码提交至</a:t>
            </a:r>
            <a:r>
              <a:rPr lang="en-US" altLang="zh-CN" sz="2400" dirty="0" err="1" smtClean="0"/>
              <a:t>Github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项目经理负责检查并构建</a:t>
            </a:r>
            <a:r>
              <a:rPr lang="en-US" altLang="zh-CN" sz="2400" dirty="0" smtClean="0"/>
              <a:t>SCM</a:t>
            </a:r>
            <a:r>
              <a:rPr lang="zh-CN" altLang="en-US" sz="2400" dirty="0" smtClean="0"/>
              <a:t>系统，评估当天的工作进展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生成测试报告（</a:t>
            </a:r>
            <a:r>
              <a:rPr lang="en-US" altLang="zh-CN" sz="2400" dirty="0" smtClean="0"/>
              <a:t>Jenkins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97854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265</Words>
  <Application>Microsoft Macintosh PowerPoint</Application>
  <PresentationFormat>全屏显示(4:3)</PresentationFormat>
  <Paragraphs>34</Paragraphs>
  <Slides>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基于TSS进行Java开发入门</vt:lpstr>
      <vt:lpstr>教学目的</vt:lpstr>
      <vt:lpstr>TSS &amp; SCM 环境搭建</vt:lpstr>
      <vt:lpstr>日常学习工作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96</cp:revision>
  <dcterms:created xsi:type="dcterms:W3CDTF">2017-02-13T06:36:35Z</dcterms:created>
  <dcterms:modified xsi:type="dcterms:W3CDTF">2018-01-31T14:40:20Z</dcterms:modified>
</cp:coreProperties>
</file>