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69" autoAdjust="0"/>
  </p:normalViewPr>
  <p:slideViewPr>
    <p:cSldViewPr snapToGrid="0" snapToObjects="1">
      <p:cViewPr varScale="1">
        <p:scale>
          <a:sx n="80" d="100"/>
          <a:sy n="80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每一个阶段的任务都知道怎么正确完成自己的工作。</a:t>
            </a:r>
          </a:p>
          <a:p>
            <a:r>
              <a:rPr kumimoji="1" lang="zh-CN" altLang="en-US" dirty="0" smtClean="0"/>
              <a:t>如 </a:t>
            </a:r>
            <a:r>
              <a:rPr kumimoji="1" lang="en-US" altLang="zh-CN" dirty="0" smtClean="0"/>
              <a:t>compile </a:t>
            </a:r>
            <a:r>
              <a:rPr kumimoji="1" lang="zh-CN" altLang="en-US" dirty="0" smtClean="0"/>
              <a:t>任务就知道从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/main/java </a:t>
            </a:r>
            <a:r>
              <a:rPr kumimoji="1" lang="zh-CN" altLang="en-US" dirty="0" smtClean="0"/>
              <a:t>下编译所有的 </a:t>
            </a:r>
            <a:r>
              <a:rPr kumimoji="1" lang="en-US" altLang="zh-CN" dirty="0" smtClean="0"/>
              <a:t>java </a:t>
            </a:r>
            <a:r>
              <a:rPr kumimoji="1" lang="zh-CN" altLang="en-US" dirty="0" smtClean="0"/>
              <a:t>文件，并把它的输出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文件存放到 </a:t>
            </a:r>
            <a:r>
              <a:rPr kumimoji="1" lang="en-US" altLang="zh-CN" dirty="0" smtClean="0"/>
              <a:t>target/classes </a:t>
            </a:r>
            <a:r>
              <a:rPr kumimoji="1" lang="zh-CN" altLang="en-US" dirty="0" smtClean="0"/>
              <a:t>中。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08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把项目的构建划分为不同的生命周期</a:t>
            </a:r>
            <a:r>
              <a:rPr kumimoji="1" lang="en-US" altLang="zh-CN" dirty="0" smtClean="0"/>
              <a:t>(lifecycle)</a:t>
            </a:r>
            <a:r>
              <a:rPr kumimoji="1" lang="zh-CN" altLang="en-US" dirty="0" smtClean="0"/>
              <a:t>，包括：验证、编译、测试、打包、部署。</a:t>
            </a:r>
          </a:p>
          <a:p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中所有的执行动作</a:t>
            </a:r>
            <a:r>
              <a:rPr kumimoji="1" lang="en-US" altLang="zh-CN" dirty="0" smtClean="0"/>
              <a:t>(goal)</a:t>
            </a:r>
            <a:r>
              <a:rPr kumimoji="1" lang="zh-CN" altLang="en-US" dirty="0" smtClean="0"/>
              <a:t>都需要指明自己在这个过程中的执行位置，然后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执行的时候，就依照过程的发展依次调用这些</a:t>
            </a:r>
            <a:r>
              <a:rPr kumimoji="1" lang="en-US" altLang="zh-CN" dirty="0" smtClean="0"/>
              <a:t>goal</a:t>
            </a:r>
            <a:r>
              <a:rPr kumimoji="1" lang="zh-CN" altLang="en-US" dirty="0" smtClean="0"/>
              <a:t>进行各种处理。</a:t>
            </a:r>
          </a:p>
          <a:p>
            <a:r>
              <a:rPr kumimoji="1" lang="zh-CN" altLang="en-US" dirty="0" smtClean="0"/>
              <a:t> 这个也是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的一个基本调度机制。一般来说，位置稍后的过程都会依赖于之前的过程。</a:t>
            </a:r>
          </a:p>
          <a:p>
            <a:r>
              <a:rPr kumimoji="1" lang="zh-CN" altLang="en-US" dirty="0" smtClean="0"/>
              <a:t>当然，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同样提供配置文件，可以依照用户要求，跳过某些阶段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79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依赖管理是 </a:t>
            </a:r>
            <a:r>
              <a:rPr kumimoji="1" lang="en-US" altLang="zh-CN" dirty="0" smtClean="0"/>
              <a:t>maven </a:t>
            </a:r>
            <a:r>
              <a:rPr kumimoji="1" lang="zh-CN" altLang="en-US" dirty="0" smtClean="0"/>
              <a:t>中最吸引人的功能特性，这个特性让开发者只需要关注代码的直接依赖。</a:t>
            </a:r>
          </a:p>
          <a:p>
            <a:r>
              <a:rPr kumimoji="1" lang="zh-CN" altLang="en-US" smtClean="0"/>
              <a:t>比如我们</a:t>
            </a:r>
            <a:r>
              <a:rPr kumimoji="1" lang="zh-CN" altLang="en-US" dirty="0" smtClean="0"/>
              <a:t>用了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，就加入</a:t>
            </a:r>
            <a:r>
              <a:rPr kumimoji="1" lang="en-US" altLang="zh-CN" dirty="0" smtClean="0"/>
              <a:t>spring </a:t>
            </a:r>
            <a:r>
              <a:rPr kumimoji="1" lang="zh-CN" altLang="en-US" dirty="0" smtClean="0"/>
              <a:t>依赖说明就可以了，至于 </a:t>
            </a:r>
            <a:r>
              <a:rPr kumimoji="1" lang="en-US" altLang="zh-CN" dirty="0" smtClean="0"/>
              <a:t>spring </a:t>
            </a:r>
            <a:r>
              <a:rPr kumimoji="1" lang="zh-CN" altLang="en-US" dirty="0" smtClean="0"/>
              <a:t>自己还依赖哪些外部的东西，</a:t>
            </a:r>
            <a:r>
              <a:rPr kumimoji="1" lang="en-US" altLang="zh-CN" dirty="0" smtClean="0"/>
              <a:t>maven </a:t>
            </a:r>
            <a:r>
              <a:rPr kumimoji="1" lang="zh-CN" altLang="en-US" dirty="0" smtClean="0"/>
              <a:t>帮我们搞定。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62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的作用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常用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/>
              <a:t>MAVEN_HOME</a:t>
            </a:r>
          </a:p>
          <a:p>
            <a:pPr>
              <a:lnSpc>
                <a:spcPct val="130000"/>
              </a:lnSpc>
            </a:pPr>
            <a:r>
              <a:rPr lang="en-US" altLang="zh-CN" sz="2400" dirty="0" err="1"/>
              <a:t>m</a:t>
            </a:r>
            <a:r>
              <a:rPr lang="en-US" altLang="zh-CN" sz="2400" dirty="0" err="1" smtClean="0"/>
              <a:t>vn</a:t>
            </a:r>
            <a:r>
              <a:rPr lang="zh-CN" altLang="en-US" sz="2400" dirty="0" smtClean="0"/>
              <a:t> </a:t>
            </a:r>
            <a:r>
              <a:rPr lang="zh-CN" altLang="zh-CN" sz="2400" dirty="0" smtClean="0"/>
              <a:t> </a:t>
            </a:r>
            <a:r>
              <a:rPr lang="en-US" altLang="zh-CN" sz="2400" dirty="0" smtClean="0"/>
              <a:t>-version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 err="1" smtClean="0"/>
              <a:t>maven_repo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err="1"/>
              <a:t>mvn</a:t>
            </a:r>
            <a:r>
              <a:rPr lang="zh-CN" altLang="en-US" sz="2400" dirty="0"/>
              <a:t> </a:t>
            </a:r>
            <a:r>
              <a:rPr lang="zh-CN" altLang="zh-CN" sz="2400" dirty="0"/>
              <a:t> </a:t>
            </a:r>
            <a:r>
              <a:rPr lang="en-US" altLang="zh-CN" sz="2400" dirty="0" smtClean="0"/>
              <a:t>clean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eclipse:eclipse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 err="1"/>
              <a:t>mvn</a:t>
            </a:r>
            <a:r>
              <a:rPr lang="zh-CN" altLang="en-US" sz="2400" dirty="0"/>
              <a:t> </a:t>
            </a:r>
            <a:r>
              <a:rPr lang="zh-CN" altLang="zh-CN" sz="2400" dirty="0"/>
              <a:t> </a:t>
            </a:r>
            <a:r>
              <a:rPr lang="en-US" altLang="zh-CN" sz="2400" dirty="0" smtClean="0"/>
              <a:t>clean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install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 err="1"/>
              <a:t>mvn</a:t>
            </a:r>
            <a:r>
              <a:rPr lang="zh-CN" altLang="en-US" sz="2400" dirty="0"/>
              <a:t> </a:t>
            </a:r>
            <a:r>
              <a:rPr lang="zh-CN" altLang="zh-CN" sz="2400" dirty="0"/>
              <a:t> </a:t>
            </a:r>
            <a:r>
              <a:rPr lang="en-US" altLang="zh-CN" sz="2400" dirty="0" smtClean="0"/>
              <a:t>clean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jetty</a:t>
            </a:r>
            <a:r>
              <a:rPr lang="en-US" altLang="zh-CN" sz="2400" dirty="0" err="1" smtClean="0"/>
              <a:t>:run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 err="1"/>
              <a:t>mvn</a:t>
            </a:r>
            <a:r>
              <a:rPr lang="zh-CN" altLang="en-US" sz="2400" dirty="0"/>
              <a:t> </a:t>
            </a:r>
            <a:r>
              <a:rPr lang="zh-CN" altLang="zh-CN" sz="2400" dirty="0"/>
              <a:t> </a:t>
            </a:r>
            <a:r>
              <a:rPr lang="en-US" altLang="zh-CN" sz="2400" dirty="0" smtClean="0"/>
              <a:t>test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426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</a:t>
            </a:r>
            <a:r>
              <a:rPr kumimoji="1" lang="en-US" altLang="zh-CN" dirty="0" smtClean="0"/>
              <a:t>aven </a:t>
            </a:r>
            <a:r>
              <a:rPr kumimoji="1" lang="en-US" altLang="zh-CN" dirty="0"/>
              <a:t>"</a:t>
            </a:r>
            <a:r>
              <a:rPr kumimoji="1" lang="zh-CN" altLang="en-US" dirty="0"/>
              <a:t>约定优于配置</a:t>
            </a:r>
            <a:r>
              <a:rPr kumimoji="1" lang="en-US" altLang="zh-CN" dirty="0"/>
              <a:t>"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6288" r="-6288"/>
          <a:stretch>
            <a:fillRect/>
          </a:stretch>
        </p:blipFill>
        <p:spPr>
          <a:xfrm>
            <a:off x="457200" y="1600201"/>
            <a:ext cx="7766050" cy="3733217"/>
          </a:xfrm>
        </p:spPr>
      </p:pic>
      <p:sp>
        <p:nvSpPr>
          <p:cNvPr id="5" name="文本框 4"/>
          <p:cNvSpPr txBox="1"/>
          <p:nvPr/>
        </p:nvSpPr>
        <p:spPr>
          <a:xfrm>
            <a:off x="692758" y="5789917"/>
            <a:ext cx="799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采用</a:t>
            </a:r>
            <a:r>
              <a:rPr kumimoji="1" lang="en-US" altLang="zh-CN" dirty="0"/>
              <a:t>"</a:t>
            </a:r>
            <a:r>
              <a:rPr kumimoji="1" lang="zh-CN" altLang="en-US" dirty="0"/>
              <a:t>约定优于配置</a:t>
            </a:r>
            <a:r>
              <a:rPr kumimoji="1" lang="en-US" altLang="zh-CN" dirty="0"/>
              <a:t>"</a:t>
            </a:r>
            <a:r>
              <a:rPr kumimoji="1" lang="zh-CN" altLang="en-US" dirty="0"/>
              <a:t>的策略可以减少修改配置的工作量，也可以降低学习成本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</a:t>
            </a:r>
            <a:r>
              <a:rPr kumimoji="1" lang="zh-CN" altLang="en-US" dirty="0"/>
              <a:t>重要的是，给项目引入了统</a:t>
            </a:r>
            <a:r>
              <a:rPr kumimoji="1" lang="zh-CN" altLang="en-US" dirty="0" smtClean="0"/>
              <a:t>一的规范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1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生命周期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7273" r="-72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354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maven </a:t>
            </a:r>
            <a:r>
              <a:rPr kumimoji="1" lang="zh-TW" altLang="en-US" dirty="0"/>
              <a:t>依赖管理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-7719" b="-7719"/>
          <a:stretch>
            <a:fillRect/>
          </a:stretch>
        </p:blipFill>
        <p:spPr/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17638"/>
            <a:ext cx="4013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200</Words>
  <Application>Microsoft Macintosh PowerPoint</Application>
  <PresentationFormat>全屏显示(4:3)</PresentationFormat>
  <Paragraphs>26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Maven的作用</vt:lpstr>
      <vt:lpstr>Maven常用</vt:lpstr>
      <vt:lpstr>Maven "约定优于配置"</vt:lpstr>
      <vt:lpstr>Maven生命周期</vt:lpstr>
      <vt:lpstr>maven 依赖管理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99</cp:revision>
  <dcterms:created xsi:type="dcterms:W3CDTF">2017-02-13T06:36:35Z</dcterms:created>
  <dcterms:modified xsi:type="dcterms:W3CDTF">2018-01-31T14:30:55Z</dcterms:modified>
</cp:coreProperties>
</file>