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0" y="3812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228960" y="588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5377368-FF48-4810-A4D7-7F4A9E6919E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jilp.org/vol9/v9paper6.pdf" TargetMode="External"/><Relationship Id="rId3" Type="http://schemas.openxmlformats.org/officeDocument/2006/relationships/hyperlink" Target="https://www.irisa.fr/caps/people/seznec/L-TAGE.pdf" TargetMode="External"/><Relationship Id="rId4" Type="http://schemas.openxmlformats.org/officeDocument/2006/relationships/hyperlink" Target="https://www.jilp.org/vol7/v7paper10.pdf" TargetMode="External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32KB L-TAGE Branch Predictor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Jayson Boubin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Tage predictor: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12 TAGE tables, 1 bimodal table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Each table has from 2^9 to 2^11 entries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Entries are sized from 7 to 15 tag bits, 3 pred bits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Entries are accessed by XORing  PC and history bits (from 5 to 640 history bits)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Total size: 237.5KB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Loop Predictor: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512 entries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14 bit tag, 28 other bits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Counter checks to see if the current PC is a loop branch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Clock: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clock resets the usefulness of all tables every 2^20 branches. This helps limit conflicts between branches that are very far apart.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64960" y="1314720"/>
            <a:ext cx="3503520" cy="271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Final AMEAN: 3.647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Optimizations from the original paper: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Clock updates every 2^20 bits, instead of 2^18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History sizes were updated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Loop predictor max age increased from 32 to 256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Loop predictor total size decreased from 1024 to 512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Bimodal table decreased from 2^14 to 2^13 entries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Bimodal table prediction bits increased to 2 bits for all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Shape 142" descr=""/>
          <p:cNvPicPr/>
          <p:nvPr/>
        </p:nvPicPr>
        <p:blipFill>
          <a:blip r:embed="rId1"/>
          <a:stretch/>
        </p:blipFill>
        <p:spPr>
          <a:xfrm>
            <a:off x="3768840" y="662400"/>
            <a:ext cx="5194800" cy="336384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264960" y="4131000"/>
            <a:ext cx="86983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Sources: L-TAGE: </a:t>
            </a:r>
            <a:r>
              <a:rPr b="0" lang="en-US" sz="1400" spc="-1" strike="noStrike" u="sng">
                <a:solidFill>
                  <a:srgbClr val="7890c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https://www.jilp.org/vol9/v9paper6.pdf</a:t>
            </a: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L-TAGE: </a:t>
            </a:r>
            <a:r>
              <a:rPr b="0" lang="en-US" sz="1400" spc="-1" strike="noStrike" u="sng">
                <a:solidFill>
                  <a:srgbClr val="7890c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https://www.irisa.fr/caps/people/seznec/L-TAGE.pdf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PPM:      </a:t>
            </a:r>
            <a:r>
              <a:rPr b="0" lang="en-US" sz="1400" spc="-1" strike="noStrike" u="sng">
                <a:solidFill>
                  <a:srgbClr val="7890c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https://www.jilp.org/vol7/v7paper10.pdf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