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8AC2062-5F89-4125-B19A-800CCAFAC83C}">
  <a:tblStyle styleId="{C8AC2062-5F89-4125-B19A-800CCAFAC83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Fall 2015 AI Game Project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Jayson Boubin and Tyler Moore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Alpha-Beta Search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032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Begins at Depth Limit 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Changes to Depth Limit 15 after 13 moves have been made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 move ordering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Only used if transposition table and opening book fails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Evaluation searches for two different values,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Possible moves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Guaranteed moves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Possible moves: a position that can be occupied by a player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Adds 1 for white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subtracts one for black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Guaranteed Moves: a position that can only be occupied by one specific player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Adds 2 for white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Subtracts 2 for black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Function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800"/>
            <a:ext cx="450077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Function Cont.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93150"/>
            <a:ext cx="4423377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Demonstration:	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bot will be playing against a “Pro” online bot.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355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Opening book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Alpha-Beta Search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Transposition Table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Variable Depth Limit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Accolades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Beats systematic player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Beats random player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won over 10,000 games against random, systematic, and weaker versions of himself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Beats online “pro player” bot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Opening Book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03600"/>
            <a:ext cx="54953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Automatically Generates first two moves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Based off of: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Game theoretic investigation into Domineering openings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High depth limit alpha beta selection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Creates a random move in one of the four corners as shown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5" name="Shape 105"/>
          <p:cNvGraphicFramePr/>
          <p:nvPr/>
        </p:nvGraphicFramePr>
        <p:xfrm>
          <a:off x="5807100" y="199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{C8AC2062-5F89-4125-B19A-800CCAFAC83C}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48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148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148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135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135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135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148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35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Opening Book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24823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Transposition Table: Basic Overview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large hash table that stores hashed board positions (Keys) and the subsequent precalculated move associated (Values).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board must be hashed using a hashing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Hash is used to create a key, at which a calculated move is stored.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the key is created, if the table doesn’t hold a value for that key, alpha beta is used to generate a move for that position.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there is a value at the keys position, it must be validated and either used or replaced.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Transposition Table: Hashing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Hashing Function: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Reads each position on the board and assigns it either a 1 (filled) or 0 (unfilled).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Note: Who occupies the square does not matter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Generates a Long Integer based on each bit (0,0 is the first bit in the Long, 0,1 is the second etc...)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Mods the board position Long by 1 million to allow for a 1 million element hash table.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Transposition Table: Population and Replacement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589700"/>
            <a:ext cx="8520599" cy="297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Once a position has been hashed, if its position is unfilled: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Alpha Beta calculates the move associated with that position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depth of the board (Number of moves) is recorded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string is generated representing the move and board depth, and is added to the hash 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the position is filled, the depth of the board is compared: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 board depth of the move in the table is higher (more moves) it is replaced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 board depth of the move is the same, the move is validated and used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 board depth of the move is lower (less moves), the tables move is kept, and the current move is calculated by alpha beta.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constitutes a largest tree replacement scheme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Transposition Table: Read/Write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While transposition tables are useful in long game scenarios, their benefit can be overshadowed by high initial calculation costs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Transposition table is read from a file at the beginning of every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the game is over, the transposition table file is overwritten with the new table.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allows our bot to remember previously calculated moves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