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aMqMk1z9MYSWtbs1mtdCvbEwq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:notes"/>
          <p:cNvSpPr/>
          <p:nvPr>
            <p:ph idx="2" type="sldImg"/>
          </p:nvPr>
        </p:nvSpPr>
        <p:spPr>
          <a:xfrm>
            <a:off x="1143000" y="685800"/>
            <a:ext cx="4571640" cy="34286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7" name="Google Shape;207;p2:notes"/>
          <p:cNvSpPr txBox="1"/>
          <p:nvPr>
            <p:ph idx="1"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21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lang="en-US" sz="200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Souligner le contexte historique et l'usage initial des drones.</a:t>
            </a:r>
            <a:endParaRPr b="0" sz="200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:notes"/>
          <p:cNvSpPr txBox="1"/>
          <p:nvPr>
            <p:ph idx="12" type="sldNum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12359b19a_0_0:notes"/>
          <p:cNvSpPr txBox="1"/>
          <p:nvPr>
            <p:ph idx="1" type="body"/>
          </p:nvPr>
        </p:nvSpPr>
        <p:spPr>
          <a:xfrm>
            <a:off x="756000" y="5078520"/>
            <a:ext cx="6047700" cy="481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3612359b19a_0_0:notes"/>
          <p:cNvSpPr/>
          <p:nvPr>
            <p:ph idx="2" type="sldImg"/>
          </p:nvPr>
        </p:nvSpPr>
        <p:spPr>
          <a:xfrm>
            <a:off x="216000" y="812520"/>
            <a:ext cx="7127400" cy="4008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2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1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2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2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2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2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8" name="Google Shape;98;p2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3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7" name="Google Shape;127;p2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6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7" name="Google Shape;137;p2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8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8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5" name="Google Shape;145;p2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9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9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2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3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1" name="Google Shape;161;p3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1"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1"/>
          <p:cNvSpPr txBox="1"/>
          <p:nvPr>
            <p:ph idx="2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8" name="Google Shape;168;p31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32"/>
          <p:cNvSpPr txBox="1"/>
          <p:nvPr>
            <p:ph idx="4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32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32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32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 txBox="1"/>
          <p:nvPr>
            <p:ph idx="2" type="body"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3"/>
          <p:cNvSpPr txBox="1"/>
          <p:nvPr>
            <p:ph idx="3" type="body"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33"/>
          <p:cNvSpPr txBox="1"/>
          <p:nvPr>
            <p:ph idx="4" type="body"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33"/>
          <p:cNvSpPr txBox="1"/>
          <p:nvPr>
            <p:ph idx="5" type="body"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3"/>
          <p:cNvSpPr txBox="1"/>
          <p:nvPr>
            <p:ph idx="6" type="body"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3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3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3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"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4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" name="Google Shape;35;p14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idx="1"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7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7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2"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3"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8"/>
          <p:cNvSpPr txBox="1"/>
          <p:nvPr>
            <p:ph idx="1"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3"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3" name="Google Shape;63;p1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9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"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2"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9"/>
          <p:cNvSpPr txBox="1"/>
          <p:nvPr>
            <p:ph idx="3"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sz="1200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" name="Google Shape;71;p19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1" name="Google Shape;11;p8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1" name="Google Shape;101;p10"/>
          <p:cNvSpPr txBox="1"/>
          <p:nvPr>
            <p:ph idx="1"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2" name="Google Shape;102;p10"/>
          <p:cNvSpPr txBox="1"/>
          <p:nvPr>
            <p:ph idx="10"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3" name="Google Shape;103;p10"/>
          <p:cNvSpPr txBox="1"/>
          <p:nvPr>
            <p:ph idx="11"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buClr>
                <a:srgbClr val="8B8B8B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B8B8B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idx="4294967295" type="title"/>
          </p:nvPr>
        </p:nvSpPr>
        <p:spPr>
          <a:xfrm>
            <a:off x="457200" y="274672"/>
            <a:ext cx="8229300" cy="17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 monde en évolution : de hier </a:t>
            </a: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à 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aujourd'hui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457200" y="2492200"/>
            <a:ext cx="8412300" cy="43659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553" y="3129968"/>
            <a:ext cx="3423825" cy="3090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83367" y="3129960"/>
            <a:ext cx="4644088" cy="309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"/>
          <p:cNvSpPr txBox="1"/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lang="en-US" sz="4400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Drone : De l'Ombre des Champs de Bataille à Star du Ciel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"/>
          <p:cNvSpPr/>
          <p:nvPr/>
        </p:nvSpPr>
        <p:spPr>
          <a:xfrm>
            <a:off x="1950165" y="6122700"/>
            <a:ext cx="5365500" cy="36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Voici diffé</a:t>
            </a: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rents drones trouvés dans internet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1"/>
          <p:cNvSpPr/>
          <p:nvPr/>
        </p:nvSpPr>
        <p:spPr>
          <a:xfrm>
            <a:off x="914400" y="1828800"/>
            <a:ext cx="7437000" cy="40455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Drone moderne en vol (urbain ou nature)]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891" y="2412816"/>
            <a:ext cx="7110025" cy="2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Les premiers pas : Des aéronefs sans pilote pour la Guerre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"/>
          <p:cNvSpPr/>
          <p:nvPr/>
        </p:nvSpPr>
        <p:spPr>
          <a:xfrm>
            <a:off x="914400" y="2590927"/>
            <a:ext cx="7209300" cy="35349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Premier aéronef sans pilote (début 20e siècle)]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8511" y="2668453"/>
            <a:ext cx="6386625" cy="33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drone de Loisir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3"/>
          <p:cNvSpPr/>
          <p:nvPr/>
        </p:nvSpPr>
        <p:spPr>
          <a:xfrm>
            <a:off x="1067053" y="2502000"/>
            <a:ext cx="6890700" cy="38208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Drone de loisir en vol, photo/vidéo]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8948" y="2713139"/>
            <a:ext cx="6606900" cy="339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Le drone au service de l'Agriculture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4"/>
          <p:cNvSpPr/>
          <p:nvPr/>
        </p:nvSpPr>
        <p:spPr>
          <a:xfrm>
            <a:off x="1741325" y="2083200"/>
            <a:ext cx="6100500" cy="40731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Drone agricole pulvérisant un champ]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4600" y="2191949"/>
            <a:ext cx="5793950" cy="38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urveillance et inspection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1453625" y="1987924"/>
            <a:ext cx="6236400" cy="41904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Drone en inspection (ligne, pont, etc.)]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0525" y="2142688"/>
            <a:ext cx="6042600" cy="375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6"/>
          <p:cNvSpPr txBox="1"/>
          <p:nvPr>
            <p:ph idx="4294967295"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b="0" i="0" lang="en-US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 livraison par drone</a:t>
            </a:r>
            <a:endParaRPr b="0" i="0" sz="4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6"/>
          <p:cNvSpPr/>
          <p:nvPr/>
        </p:nvSpPr>
        <p:spPr>
          <a:xfrm>
            <a:off x="861672" y="2249776"/>
            <a:ext cx="7110300" cy="39912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1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Drone de livraison avec colis]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86796" y="2495613"/>
            <a:ext cx="6660075" cy="337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12359b19a_0_0"/>
          <p:cNvSpPr txBox="1"/>
          <p:nvPr>
            <p:ph type="title"/>
          </p:nvPr>
        </p:nvSpPr>
        <p:spPr>
          <a:xfrm>
            <a:off x="457200" y="274680"/>
            <a:ext cx="8229300" cy="114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Le CDI du collège souhaiterait que vous fassiez une expo numérique </a:t>
            </a:r>
            <a:endParaRPr b="0" sz="4400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g3612359b19a_0_0"/>
          <p:cNvSpPr/>
          <p:nvPr/>
        </p:nvSpPr>
        <p:spPr>
          <a:xfrm>
            <a:off x="914400" y="5955150"/>
            <a:ext cx="74370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Calibri"/>
                <a:ea typeface="Calibri"/>
                <a:cs typeface="Calibri"/>
                <a:sym typeface="Calibri"/>
              </a:rPr>
              <a:t>On a donc besoin de toi pour faire une exposition sur le les drones et leurs évolutions</a:t>
            </a:r>
            <a:endParaRPr b="0" i="0" sz="2100" u="non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3612359b19a_0_0"/>
          <p:cNvSpPr/>
          <p:nvPr/>
        </p:nvSpPr>
        <p:spPr>
          <a:xfrm>
            <a:off x="914400" y="1828800"/>
            <a:ext cx="7437000" cy="4045500"/>
          </a:xfrm>
          <a:prstGeom prst="rect">
            <a:avLst/>
          </a:prstGeom>
          <a:solidFill>
            <a:srgbClr val="C8C8C8"/>
          </a:solidFill>
          <a:ln cap="flat" cmpd="sng" w="9525">
            <a:solidFill>
              <a:srgbClr val="4A7EBB"/>
            </a:solidFill>
            <a:prstDash val="solid"/>
            <a:round/>
            <a:headEnd len="sm" w="sm" type="none"/>
            <a:tailEnd len="sm" w="sm" type="none"/>
          </a:ln>
          <a:effectLst>
            <a:outerShdw blurRad="39960" rotWithShape="0" dir="5400000" dist="23040">
              <a:srgbClr val="000000">
                <a:alpha val="34900"/>
              </a:srgbClr>
            </a:outerShdw>
          </a:effectLst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[Image : Drone moderne en vol (urbain ou nature)]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3612359b19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7891" y="2412816"/>
            <a:ext cx="7110025" cy="28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