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5" r:id="rId2"/>
    <p:sldId id="500" r:id="rId3"/>
    <p:sldId id="506" r:id="rId4"/>
    <p:sldId id="507" r:id="rId5"/>
    <p:sldId id="508" r:id="rId6"/>
    <p:sldId id="496" r:id="rId7"/>
    <p:sldId id="499" r:id="rId8"/>
    <p:sldId id="497" r:id="rId9"/>
    <p:sldId id="403" r:id="rId10"/>
    <p:sldId id="505" r:id="rId11"/>
    <p:sldId id="501" r:id="rId12"/>
    <p:sldId id="503" r:id="rId13"/>
    <p:sldId id="50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dhc-topo-con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wg-add/draft-ietf-add-dnr/issues%20(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add-dnr#section-5" TargetMode="External"/><Relationship Id="rId2" Type="http://schemas.openxmlformats.org/officeDocument/2006/relationships/hyperlink" Target="https://datatracker.ietf.org/doc/html/draft-ietf-add-dnr#section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add-dnr#ref-I-D.schwartz-svcb-dns" TargetMode="External"/><Relationship Id="rId5" Type="http://schemas.openxmlformats.org/officeDocument/2006/relationships/hyperlink" Target="https://datatracker.ietf.org/doc/html/draft-ietf-add-dnr#ref-I-D.pauly-add-deer" TargetMode="External"/><Relationship Id="rId4" Type="http://schemas.openxmlformats.org/officeDocument/2006/relationships/hyperlink" Target="https://datatracker.ietf.org/doc/html/draft-ietf-add-dnr#se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wg-add/draft-ietf-add-dnr/issue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tools.ietf.org/html/draft-ietf-add-dnr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March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229600" cy="1143000"/>
          </a:xfrm>
        </p:spPr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DNR Design </a:t>
            </a:r>
            <a:r>
              <a:rPr lang="fr-FR" dirty="0" err="1" smtClean="0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One or more encrypted DNS servers </a:t>
            </a:r>
            <a:r>
              <a:rPr lang="en-US" dirty="0" smtClean="0"/>
              <a:t>can be advertised by a network, e.g., </a:t>
            </a:r>
            <a:r>
              <a:rPr lang="en-US" dirty="0" err="1" smtClean="0"/>
              <a:t>DoT+DoQ+DoH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Authentication Domain Names may be used for DoT, DoH, </a:t>
            </a:r>
            <a:r>
              <a:rPr lang="en-US" dirty="0" err="1" smtClean="0"/>
              <a:t>DoQ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Available encrypted DNS servers may run on 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r>
              <a:rPr lang="en-US" dirty="0" smtClean="0"/>
              <a:t>An encrypted DNS service (e.g., DoT, </a:t>
            </a:r>
            <a:r>
              <a:rPr lang="en-US" dirty="0" err="1" smtClean="0"/>
              <a:t>DoQ</a:t>
            </a:r>
            <a:r>
              <a:rPr lang="en-US" dirty="0" smtClean="0"/>
              <a:t>) may use a </a:t>
            </a:r>
            <a:r>
              <a:rPr lang="en-US" b="1" i="1" dirty="0" smtClean="0">
                <a:solidFill>
                  <a:srgbClr val="00B0F0"/>
                </a:solidFill>
              </a:rPr>
              <a:t>non default 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Communication 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Clients ask for one or more encrypted DNS (e.g., DoT, DoH) by </a:t>
            </a:r>
            <a:r>
              <a:rPr lang="en-US" sz="24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400" dirty="0" smtClean="0"/>
              <a:t> in the options</a:t>
            </a:r>
          </a:p>
          <a:p>
            <a:pPr lvl="1"/>
            <a:r>
              <a:rPr lang="en-US" sz="2000" dirty="0" smtClean="0"/>
              <a:t>A client that is interested in any encrypted DNS will set all the flags</a:t>
            </a:r>
          </a:p>
          <a:p>
            <a:r>
              <a:rPr lang="en-US" sz="2400" dirty="0" smtClean="0"/>
              <a:t>Servers reply with ADN(s), a list of IP addresses, and a port number, if the requested encrypted DNS is supported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i="1" dirty="0" smtClean="0">
                <a:solidFill>
                  <a:srgbClr val="00B0F0"/>
                </a:solidFill>
              </a:rPr>
              <a:t>RECOMMENDED to return both an ADN + a list of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2000" dirty="0" smtClean="0"/>
              <a:t>encrypted DNS types may be returned</a:t>
            </a:r>
          </a:p>
          <a:p>
            <a:pPr lvl="1"/>
            <a:r>
              <a:rPr lang="en-US" sz="2000" dirty="0" smtClean="0"/>
              <a:t>These services may be bound to the </a:t>
            </a:r>
            <a:r>
              <a:rPr lang="en-US" sz="20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2000" dirty="0" smtClean="0"/>
              <a:t>can be returned when default port number are not in use</a:t>
            </a:r>
          </a:p>
          <a:p>
            <a:pPr lvl="1"/>
            <a:r>
              <a:rPr lang="en-US" sz="2000" dirty="0" smtClean="0"/>
              <a:t>If a list of IP addresses is returned, that list is </a:t>
            </a:r>
            <a:r>
              <a:rPr lang="en-US" sz="2000" b="1" i="1" dirty="0" smtClean="0">
                <a:solidFill>
                  <a:srgbClr val="00B0F0"/>
                </a:solidFill>
              </a:rPr>
              <a:t>ordered</a:t>
            </a:r>
          </a:p>
          <a:p>
            <a:pPr lvl="1"/>
            <a:r>
              <a:rPr lang="en-US" sz="2000" dirty="0" smtClean="0"/>
              <a:t>Some recommendations to </a:t>
            </a:r>
            <a:r>
              <a:rPr lang="en-US" sz="2000" b="1" i="1" dirty="0" smtClean="0">
                <a:solidFill>
                  <a:srgbClr val="00B0F0"/>
                </a:solidFill>
              </a:rPr>
              <a:t>optimize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the message size are included</a:t>
            </a:r>
          </a:p>
        </p:txBody>
      </p:sp>
    </p:spTree>
    <p:extLst>
      <p:ext uri="{BB962C8B-B14F-4D97-AF65-F5344CB8AC3E}">
        <p14:creationId xmlns:p14="http://schemas.microsoft.com/office/powerpoint/2010/main" val="35888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</a:t>
            </a:r>
            <a:r>
              <a:rPr lang="fr-FR" dirty="0" smtClean="0"/>
              <a:t> DDR and DNR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DHCP servers </a:t>
            </a:r>
            <a:r>
              <a:rPr lang="fr-FR" dirty="0" err="1" smtClean="0"/>
              <a:t>can</a:t>
            </a:r>
            <a:r>
              <a:rPr lang="fr-FR" dirty="0" smtClean="0"/>
              <a:t> issue SVCB </a:t>
            </a:r>
            <a:r>
              <a:rPr lang="fr-FR" dirty="0" err="1" smtClean="0"/>
              <a:t>queries</a:t>
            </a:r>
            <a:r>
              <a:rPr lang="fr-FR" dirty="0" smtClean="0"/>
              <a:t> and cache the </a:t>
            </a:r>
            <a:r>
              <a:rPr lang="fr-FR" dirty="0" err="1" smtClean="0"/>
              <a:t>result</a:t>
            </a:r>
            <a:r>
              <a:rPr lang="fr-FR" dirty="0" err="1"/>
              <a:t>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See</a:t>
            </a:r>
            <a:r>
              <a:rPr lang="fr-FR" dirty="0" smtClean="0"/>
              <a:t>,  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b="1" dirty="0">
                <a:hlinkClick r:id="rId2"/>
              </a:rPr>
              <a:t>RFC 7969</a:t>
            </a:r>
            <a:endParaRPr lang="fr-FR" b="1" dirty="0"/>
          </a:p>
          <a:p>
            <a:pPr marL="0" indent="0" algn="ctr">
              <a:buNone/>
            </a:pPr>
            <a:r>
              <a:rPr lang="fr-FR" dirty="0" smtClean="0"/>
              <a:t>"</a:t>
            </a:r>
            <a:r>
              <a:rPr lang="en-US" dirty="0"/>
              <a:t> Depending on the server capability and configuration, it may </a:t>
            </a:r>
            <a:r>
              <a:rPr lang="en-US" dirty="0" smtClean="0"/>
              <a:t>cache resolved </a:t>
            </a:r>
            <a:r>
              <a:rPr lang="en-US" dirty="0"/>
              <a:t>responses for a specific period of time, repeat </a:t>
            </a:r>
            <a:r>
              <a:rPr lang="en-US" dirty="0" smtClean="0"/>
              <a:t>queries every </a:t>
            </a:r>
            <a:r>
              <a:rPr lang="en-US" dirty="0"/>
              <a:t>time, or even keep the response until reconfiguration </a:t>
            </a:r>
            <a:r>
              <a:rPr lang="en-US" dirty="0" smtClean="0"/>
              <a:t>or shutdown</a:t>
            </a:r>
            <a:r>
              <a:rPr lang="en-US" dirty="0"/>
              <a:t>.  For more detailed discussion, see Section 7 of [RFC7227</a:t>
            </a:r>
            <a:r>
              <a:rPr lang="en-US" dirty="0" smtClean="0"/>
              <a:t>].”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github.com/ietf-wg-add/draft-ietf-add-dnr/issues (3</a:t>
            </a:r>
            <a:r>
              <a:rPr lang="fr-FR" dirty="0" smtClean="0"/>
              <a:t> open)</a:t>
            </a:r>
          </a:p>
          <a:p>
            <a:pPr lvl="1"/>
            <a:r>
              <a:rPr lang="fr-FR" dirty="0" smtClean="0"/>
              <a:t>Source </a:t>
            </a:r>
            <a:r>
              <a:rPr lang="fr-FR" dirty="0" err="1" smtClean="0"/>
              <a:t>xml</a:t>
            </a:r>
            <a:r>
              <a:rPr lang="fr-FR" dirty="0" smtClean="0"/>
              <a:t>, but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prepare</a:t>
            </a:r>
            <a:r>
              <a:rPr lang="fr-FR" dirty="0" smtClean="0"/>
              <a:t> a source md file </a:t>
            </a:r>
            <a:r>
              <a:rPr lang="fr-FR" dirty="0" err="1" smtClean="0"/>
              <a:t>soon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Will focus on </a:t>
            </a:r>
            <a:r>
              <a:rPr lang="fr-FR" dirty="0" err="1" smtClean="0"/>
              <a:t>this</a:t>
            </a:r>
            <a:r>
              <a:rPr lang="fr-FR" dirty="0" smtClean="0"/>
              <a:t> issue:</a:t>
            </a:r>
          </a:p>
          <a:p>
            <a:pPr marL="0" indent="0" algn="ctr">
              <a:buNone/>
            </a:pPr>
            <a:r>
              <a:rPr lang="fr-FR" i="1" dirty="0" smtClean="0"/>
              <a:t>"</a:t>
            </a:r>
            <a:r>
              <a:rPr lang="en-US" i="1" dirty="0"/>
              <a:t>Most of the draft seems to concern the </a:t>
            </a:r>
            <a:r>
              <a:rPr lang="en-US" b="1" i="1" dirty="0">
                <a:solidFill>
                  <a:srgbClr val="00B0F0"/>
                </a:solidFill>
              </a:rPr>
              <a:t>exact formats of how to deliver resolver information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over DHCP/RA, and I think these formats </a:t>
            </a:r>
            <a:r>
              <a:rPr lang="en-US" b="1" i="1" dirty="0">
                <a:solidFill>
                  <a:srgbClr val="00B0F0"/>
                </a:solidFill>
              </a:rPr>
              <a:t>should largely be rewritten to harmonize with </a:t>
            </a:r>
            <a:r>
              <a:rPr lang="en-US" b="1" i="1" dirty="0" smtClean="0">
                <a:solidFill>
                  <a:srgbClr val="00B0F0"/>
                </a:solidFill>
              </a:rPr>
              <a:t>DEER</a:t>
            </a:r>
            <a:r>
              <a:rPr lang="en-US" i="1" dirty="0" smtClean="0"/>
              <a:t>.” (Ben Schwarz)</a:t>
            </a:r>
          </a:p>
          <a:p>
            <a:pPr marL="0" indent="0" algn="ctr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27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Information is Discovered?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F0"/>
                </a:solidFill>
              </a:rPr>
              <a:t>minimal information</a:t>
            </a:r>
            <a:r>
              <a:rPr lang="en-US" dirty="0" smtClean="0"/>
              <a:t> to establish </a:t>
            </a:r>
            <a:r>
              <a:rPr lang="en-US" dirty="0" smtClean="0"/>
              <a:t>an authenticated </a:t>
            </a:r>
            <a:r>
              <a:rPr lang="en-US" dirty="0" smtClean="0"/>
              <a:t>connection </a:t>
            </a:r>
            <a:r>
              <a:rPr lang="en-US" dirty="0" smtClean="0"/>
              <a:t>with a DNS resolver</a:t>
            </a:r>
            <a:endParaRPr lang="en-US" sz="2400" dirty="0" smtClean="0"/>
          </a:p>
          <a:p>
            <a:r>
              <a:rPr lang="en-US" dirty="0" smtClean="0"/>
              <a:t>Two options are </a:t>
            </a:r>
            <a:r>
              <a:rPr lang="en-US" dirty="0" smtClean="0"/>
              <a:t>defined</a:t>
            </a:r>
            <a:endParaRPr lang="en-US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-396552" y="3645024"/>
            <a:ext cx="100811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OPTION_V6_DNR_ADN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                                               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~                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authentication-domain-name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~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+---------------------------------------------------------------+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1960" y="3796005"/>
            <a:ext cx="7110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OPTION_V6_DNR_ADD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Unassigned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Port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+---------------+---------------+-------------------------------+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...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926232" y="5444629"/>
            <a:ext cx="2816696" cy="720675"/>
            <a:chOff x="926232" y="5588645"/>
            <a:chExt cx="2816696" cy="720675"/>
          </a:xfrm>
        </p:grpSpPr>
        <p:sp>
          <p:nvSpPr>
            <p:cNvPr id="7" name="Bulle ronde 6"/>
            <p:cNvSpPr/>
            <p:nvPr/>
          </p:nvSpPr>
          <p:spPr>
            <a:xfrm>
              <a:off x="926232" y="5588645"/>
              <a:ext cx="2664296" cy="720080"/>
            </a:xfrm>
            <a:prstGeom prst="wedgeEllipseCallout">
              <a:avLst>
                <a:gd name="adj1" fmla="val 82689"/>
                <a:gd name="adj2" fmla="val -368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Follows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8" name="Bulle ronde 7"/>
            <p:cNvSpPr/>
            <p:nvPr/>
          </p:nvSpPr>
          <p:spPr>
            <a:xfrm>
              <a:off x="1078632" y="5589240"/>
              <a:ext cx="2664296" cy="720080"/>
            </a:xfrm>
            <a:prstGeom prst="wedgeEllipseCallout">
              <a:avLst>
                <a:gd name="adj1" fmla="val -6680"/>
                <a:gd name="adj2" fmla="val -8963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</a:t>
              </a:r>
              <a:r>
                <a:rPr lang="fr-FR" dirty="0" smtClean="0"/>
                <a:t> the guidelines in RFC7272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8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Relationship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DDR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600339"/>
            <a:ext cx="87129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a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(Sections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4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5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6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DoH client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contact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list of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services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DDR [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I-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D.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add-ddr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client to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resolver's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DNS SVCB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I-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D.schwartz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-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svcb-dns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 The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DHCP/RA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distinct IP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 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Excerpt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draft-ietf-add-dnr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4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Options?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initial design in 05/20 proposed </a:t>
            </a:r>
            <a:r>
              <a:rPr lang="en-US" b="1" i="1" dirty="0" smtClean="0"/>
              <a:t>the ADN option only</a:t>
            </a:r>
            <a:r>
              <a:rPr lang="en-US" dirty="0" smtClean="0"/>
              <a:t> while the address is conveyed in the legacy Do53 @ List</a:t>
            </a:r>
          </a:p>
          <a:p>
            <a:endParaRPr lang="en-US" dirty="0" smtClean="0"/>
          </a:p>
          <a:p>
            <a:r>
              <a:rPr lang="en-US" dirty="0" smtClean="0"/>
              <a:t>That design was abandoned because it was suboptimal:</a:t>
            </a:r>
            <a:endParaRPr lang="en-US" b="1" i="1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It requires </a:t>
            </a:r>
            <a:r>
              <a:rPr lang="en-US" b="1" i="1" dirty="0">
                <a:solidFill>
                  <a:srgbClr val="00B0F0"/>
                </a:solidFill>
              </a:rPr>
              <a:t>probing</a:t>
            </a:r>
            <a:r>
              <a:rPr lang="en-US" dirty="0"/>
              <a:t> </a:t>
            </a:r>
            <a:r>
              <a:rPr lang="en-US" dirty="0" smtClean="0"/>
              <a:t>if the designated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requires </a:t>
            </a:r>
            <a:r>
              <a:rPr lang="en-US" b="1" i="1" dirty="0" smtClean="0">
                <a:solidFill>
                  <a:srgbClr val="00B0F0"/>
                </a:solidFill>
              </a:rPr>
              <a:t>falling back to Do53 </a:t>
            </a:r>
            <a:r>
              <a:rPr lang="en-US" dirty="0" smtClean="0"/>
              <a:t>to discover the IP addresses and the alternate port </a:t>
            </a:r>
            <a:r>
              <a:rPr lang="en-US" dirty="0" smtClean="0"/>
              <a:t>number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52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Issue: DNR </a:t>
            </a:r>
            <a:r>
              <a:rPr lang="en-US" dirty="0" smtClean="0"/>
              <a:t>Options Should be Isomorphic to DDR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additional information do we need to  convey in the options? </a:t>
            </a:r>
          </a:p>
          <a:p>
            <a:pPr lvl="1"/>
            <a:r>
              <a:rPr lang="en-US" dirty="0" smtClean="0"/>
              <a:t>URI </a:t>
            </a:r>
            <a:r>
              <a:rPr lang="en-US" dirty="0" smtClean="0"/>
              <a:t>Templates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Other information?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Issue: 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1196752"/>
            <a:ext cx="5893671" cy="468052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Why? </a:t>
            </a:r>
          </a:p>
          <a:p>
            <a:pPr lvl="1"/>
            <a:r>
              <a:rPr lang="en-US" sz="1800" dirty="0" smtClean="0"/>
              <a:t>Provide a customized DNS configuration within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</a:t>
            </a:r>
            <a:r>
              <a:rPr lang="en-US" sz="1800" dirty="0" smtClean="0"/>
              <a:t>local network</a:t>
            </a:r>
          </a:p>
          <a:p>
            <a:r>
              <a:rPr lang="en-US" sz="2400" dirty="0" smtClean="0"/>
              <a:t>There are trade-offs </a:t>
            </a:r>
          </a:p>
          <a:p>
            <a:pPr lvl="1"/>
            <a:r>
              <a:rPr lang="en-US" sz="2000" dirty="0" smtClean="0"/>
              <a:t>Some issues</a:t>
            </a:r>
          </a:p>
          <a:p>
            <a:pPr lvl="2"/>
            <a:r>
              <a:rPr lang="en-US" sz="1600" dirty="0" smtClean="0"/>
              <a:t>May </a:t>
            </a:r>
            <a:r>
              <a:rPr lang="en-US" sz="16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600" dirty="0" smtClean="0"/>
              <a:t>of RA/DHCP messages</a:t>
            </a:r>
          </a:p>
          <a:p>
            <a:pPr lvl="1"/>
            <a:r>
              <a:rPr lang="en-US" sz="2000" dirty="0" smtClean="0"/>
              <a:t>Some advantages</a:t>
            </a:r>
          </a:p>
          <a:p>
            <a:pPr lvl="2"/>
            <a:r>
              <a:rPr lang="en-US" sz="1600" dirty="0" smtClean="0"/>
              <a:t>Clients </a:t>
            </a:r>
            <a:r>
              <a:rPr lang="en-US" sz="1600" dirty="0" smtClean="0"/>
              <a:t>can </a:t>
            </a:r>
            <a:r>
              <a:rPr lang="en-US" sz="16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the service(s); no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need </a:t>
            </a:r>
            <a:r>
              <a:rPr lang="en-US" sz="1600" dirty="0" smtClean="0"/>
              <a:t>for </a:t>
            </a:r>
            <a:r>
              <a:rPr lang="en-US" sz="1600" dirty="0" smtClean="0"/>
              <a:t>extra </a:t>
            </a:r>
            <a:r>
              <a:rPr lang="en-US" sz="1600" dirty="0" smtClean="0"/>
              <a:t>queries to retrieve the URIs</a:t>
            </a:r>
          </a:p>
          <a:p>
            <a:pPr lvl="2"/>
            <a:r>
              <a:rPr lang="en-US" sz="1600" dirty="0" smtClean="0"/>
              <a:t>Does </a:t>
            </a:r>
            <a:r>
              <a:rPr lang="en-US" sz="16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600" dirty="0" smtClean="0"/>
              <a:t>with DNS exchanges to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</a:t>
            </a:r>
            <a:r>
              <a:rPr lang="en-US" sz="1600" dirty="0" smtClean="0"/>
              <a:t>customize” </a:t>
            </a:r>
            <a:r>
              <a:rPr lang="en-US" sz="1600" dirty="0" smtClean="0"/>
              <a:t>the </a:t>
            </a:r>
            <a:r>
              <a:rPr lang="en-US" sz="1600" dirty="0" smtClean="0"/>
              <a:t>available services </a:t>
            </a:r>
          </a:p>
          <a:p>
            <a:pPr lvl="2"/>
            <a:r>
              <a:rPr lang="en-US" sz="1600" dirty="0"/>
              <a:t>SVCB DNS does not mandate DNSSEC and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dirty="0" smtClean="0"/>
              <a:t>Do53 </a:t>
            </a:r>
            <a:r>
              <a:rPr lang="en-US" sz="1600" dirty="0"/>
              <a:t>response can be modified by an attacker </a:t>
            </a:r>
          </a:p>
          <a:p>
            <a:pPr lvl="2"/>
            <a:r>
              <a:rPr lang="en-US" sz="1600" dirty="0" smtClean="0"/>
              <a:t>RA/DHCP is </a:t>
            </a:r>
            <a:r>
              <a:rPr lang="en-US" sz="1600" dirty="0"/>
              <a:t>not </a:t>
            </a:r>
            <a:r>
              <a:rPr lang="en-US" sz="1600" dirty="0" smtClean="0"/>
              <a:t>subject to </a:t>
            </a:r>
            <a:r>
              <a:rPr lang="en-US" sz="1600" b="1" i="1" dirty="0">
                <a:solidFill>
                  <a:srgbClr val="00B0F0"/>
                </a:solidFill>
              </a:rPr>
              <a:t>external </a:t>
            </a:r>
            <a:r>
              <a:rPr lang="en-US" sz="1600" b="1" i="1" dirty="0" smtClean="0">
                <a:solidFill>
                  <a:srgbClr val="00B0F0"/>
                </a:solidFill>
              </a:rPr>
              <a:t>attacks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</a:t>
            </a:r>
            <a:r>
              <a:rPr lang="en-US" sz="2000" dirty="0" smtClean="0">
                <a:solidFill>
                  <a:schemeClr val="tx1"/>
                </a:solidFill>
              </a:rPr>
              <a:t>DDR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71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</a:t>
            </a:r>
            <a:r>
              <a:rPr lang="en-US" dirty="0" smtClean="0"/>
              <a:t>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</a:t>
            </a:r>
            <a:r>
              <a:rPr lang="en-US" dirty="0"/>
              <a:t>locators </a:t>
            </a:r>
            <a:r>
              <a:rPr lang="en-US" dirty="0" smtClean="0"/>
              <a:t>to reach encrypted DNS servers?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929" y="5157192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outcome of the discussion</a:t>
            </a:r>
          </a:p>
          <a:p>
            <a:endParaRPr lang="en-US" dirty="0" smtClean="0"/>
          </a:p>
          <a:p>
            <a:r>
              <a:rPr lang="en-US" dirty="0" smtClean="0"/>
              <a:t>Edits and clarification to take into account </a:t>
            </a:r>
            <a:r>
              <a:rPr lang="en-US" dirty="0" smtClean="0"/>
              <a:t>Michael and Yan’s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github.com/ietf-wg-add/draft-ietf-add-dnr/issues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review and share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15485</TotalTime>
  <Words>953</Words>
  <Application>Microsoft Office PowerPoint</Application>
  <PresentationFormat>Affichage à l'écran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Courier New</vt:lpstr>
      <vt:lpstr>Wingdings</vt:lpstr>
      <vt:lpstr>Thème Office</vt:lpstr>
      <vt:lpstr>DHCP and Router Advertisement Options for Encrypted DNS Discovery  </vt:lpstr>
      <vt:lpstr>Active Issues</vt:lpstr>
      <vt:lpstr>Which Information is Discovered?</vt:lpstr>
      <vt:lpstr>Relationship with DDR</vt:lpstr>
      <vt:lpstr>Why Defining Two Options? </vt:lpstr>
      <vt:lpstr>Issue: DNR Options Should be Isomorphic to DDR Information</vt:lpstr>
      <vt:lpstr>Issue: URI Templates in RA/DHCP?</vt:lpstr>
      <vt:lpstr>Issue: No @List is Returned</vt:lpstr>
      <vt:lpstr>Next Steps</vt:lpstr>
      <vt:lpstr>Backup</vt:lpstr>
      <vt:lpstr>DNR Design Assumptions</vt:lpstr>
      <vt:lpstr>Typical Communication Flow</vt:lpstr>
      <vt:lpstr>Sync DDR and DNR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936</cp:revision>
  <dcterms:created xsi:type="dcterms:W3CDTF">2016-11-23T08:01:43Z</dcterms:created>
  <dcterms:modified xsi:type="dcterms:W3CDTF">2021-03-08T09:54:22Z</dcterms:modified>
</cp:coreProperties>
</file>