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5" r:id="rId2"/>
    <p:sldId id="510" r:id="rId3"/>
    <p:sldId id="517" r:id="rId4"/>
    <p:sldId id="518" r:id="rId5"/>
    <p:sldId id="511" r:id="rId6"/>
    <p:sldId id="513" r:id="rId7"/>
    <p:sldId id="514" r:id="rId8"/>
    <p:sldId id="499" r:id="rId9"/>
    <p:sldId id="403" r:id="rId10"/>
    <p:sldId id="505" r:id="rId11"/>
    <p:sldId id="50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TGI/OLN" initials="BMT" lastIdx="1" clrIdx="0">
    <p:extLst>
      <p:ext uri="{19B8F6BF-5375-455C-9EA6-DF929625EA0E}">
        <p15:presenceInfo xmlns:p15="http://schemas.microsoft.com/office/powerpoint/2012/main" userId="S-1-5-21-854245398-789336058-682003330-976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etf-dhc-topo-con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wg-add/draft-ietf-add-dnr/issue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72817"/>
            <a:ext cx="8352928" cy="1827634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</a:t>
            </a:r>
            <a:r>
              <a:rPr lang="en-US" sz="5300" dirty="0" smtClean="0"/>
              <a:t>for the </a:t>
            </a:r>
            <a:r>
              <a:rPr lang="en-US" sz="5300" dirty="0"/>
              <a:t>Discovery of </a:t>
            </a:r>
            <a:r>
              <a:rPr lang="en-US" sz="5300" dirty="0" smtClean="0"/>
              <a:t>Network-designated </a:t>
            </a:r>
            <a:r>
              <a:rPr lang="en-US" sz="5300" dirty="0"/>
              <a:t>Resolvers (</a:t>
            </a:r>
            <a:r>
              <a:rPr lang="en-US" sz="5300" dirty="0" smtClean="0"/>
              <a:t>DNR)</a:t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tools.ietf.org/html/draft-ietf-add-dnr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March 2021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1143000"/>
          </a:xfrm>
        </p:spPr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</a:t>
            </a:r>
            <a:r>
              <a:rPr lang="fr-FR" dirty="0" smtClean="0"/>
              <a:t> DDR and DNR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DHCP servers </a:t>
            </a:r>
            <a:r>
              <a:rPr lang="fr-FR" dirty="0" err="1" smtClean="0"/>
              <a:t>can</a:t>
            </a:r>
            <a:r>
              <a:rPr lang="fr-FR" dirty="0" smtClean="0"/>
              <a:t> issue SVCB </a:t>
            </a:r>
            <a:r>
              <a:rPr lang="fr-FR" dirty="0" err="1" smtClean="0"/>
              <a:t>queries</a:t>
            </a:r>
            <a:r>
              <a:rPr lang="fr-FR" dirty="0" smtClean="0"/>
              <a:t> and cache the </a:t>
            </a:r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fr-FR" dirty="0" smtClean="0"/>
              <a:t>That cache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populate</a:t>
            </a:r>
            <a:r>
              <a:rPr lang="fr-FR" dirty="0" smtClean="0"/>
              <a:t> the DHCP options </a:t>
            </a:r>
          </a:p>
          <a:p>
            <a:endParaRPr lang="fr-FR" dirty="0"/>
          </a:p>
          <a:p>
            <a:r>
              <a:rPr lang="fr-FR" dirty="0" err="1" smtClean="0"/>
              <a:t>See</a:t>
            </a:r>
            <a:r>
              <a:rPr lang="fr-FR" dirty="0" smtClean="0"/>
              <a:t>,  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b="1" dirty="0">
                <a:hlinkClick r:id="rId2"/>
              </a:rPr>
              <a:t>RFC 7969</a:t>
            </a:r>
            <a:endParaRPr lang="fr-FR" b="1" dirty="0"/>
          </a:p>
          <a:p>
            <a:pPr marL="0" indent="0" algn="ctr">
              <a:buNone/>
            </a:pPr>
            <a:r>
              <a:rPr lang="fr-FR" dirty="0" smtClean="0"/>
              <a:t>"</a:t>
            </a:r>
            <a:r>
              <a:rPr lang="en-US" dirty="0"/>
              <a:t> Depending on the server capability and configuration, it may </a:t>
            </a:r>
            <a:r>
              <a:rPr lang="en-US" dirty="0" smtClean="0"/>
              <a:t>cache resolved </a:t>
            </a:r>
            <a:r>
              <a:rPr lang="en-US" dirty="0"/>
              <a:t>responses for a specific period of time, repeat </a:t>
            </a:r>
            <a:r>
              <a:rPr lang="en-US" dirty="0" smtClean="0"/>
              <a:t>queries every </a:t>
            </a:r>
            <a:r>
              <a:rPr lang="en-US" dirty="0"/>
              <a:t>time, or even keep the response until reconfiguration </a:t>
            </a:r>
            <a:r>
              <a:rPr lang="en-US" dirty="0" smtClean="0"/>
              <a:t>or shutdown</a:t>
            </a:r>
            <a:r>
              <a:rPr lang="en-US" dirty="0"/>
              <a:t>.  For more detailed discussion, see Section 7 of [RFC7227</a:t>
            </a:r>
            <a:r>
              <a:rPr lang="en-US" dirty="0" smtClean="0"/>
              <a:t>].”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DNSSEC is supported by the client</a:t>
            </a:r>
          </a:p>
          <a:p>
            <a:pPr lvl="1"/>
            <a:r>
              <a:rPr lang="en-US" dirty="0" smtClean="0"/>
              <a:t>The client uses {ADN+IP Address List}</a:t>
            </a:r>
          </a:p>
          <a:p>
            <a:pPr lvl="1"/>
            <a:r>
              <a:rPr lang="en-US" dirty="0" smtClean="0"/>
              <a:t>Then, issues SVCB queries to that list to resolve discovered ADN(s)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DNSSEC is not supported</a:t>
            </a:r>
          </a:p>
          <a:p>
            <a:pPr lvl="1"/>
            <a:r>
              <a:rPr lang="en-US" dirty="0" smtClean="0"/>
              <a:t>The client uses {ADN+IP Address </a:t>
            </a:r>
            <a:r>
              <a:rPr lang="en-US" dirty="0" err="1" smtClean="0"/>
              <a:t>List+Port+</a:t>
            </a:r>
            <a:r>
              <a:rPr lang="en-US" dirty="0" err="1" smtClean="0">
                <a:solidFill>
                  <a:srgbClr val="00B0F0"/>
                </a:solidFill>
              </a:rPr>
              <a:t>Encrypted</a:t>
            </a:r>
            <a:r>
              <a:rPr lang="en-US" dirty="0" smtClean="0">
                <a:solidFill>
                  <a:srgbClr val="00B0F0"/>
                </a:solidFill>
              </a:rPr>
              <a:t> DNS Flags</a:t>
            </a:r>
            <a:r>
              <a:rPr lang="en-US" dirty="0" smtClean="0"/>
              <a:t>} returned in DNR option(s)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client supports both DoT and DoH (or both </a:t>
            </a:r>
            <a:r>
              <a:rPr lang="en-US" dirty="0" err="1" smtClean="0"/>
              <a:t>DoQ</a:t>
            </a:r>
            <a:r>
              <a:rPr lang="en-US" dirty="0" smtClean="0"/>
              <a:t> and DoH), the client established a DoT (or </a:t>
            </a:r>
            <a:r>
              <a:rPr lang="en-US" dirty="0" err="1" smtClean="0"/>
              <a:t>DoQ</a:t>
            </a:r>
            <a:r>
              <a:rPr lang="en-US" dirty="0" smtClean="0"/>
              <a:t>) connection and uses SVCB to retrieve the URI Templates </a:t>
            </a:r>
            <a:r>
              <a:rPr lang="en-US" i="1" dirty="0" smtClean="0"/>
              <a:t>assuming the resolver supports DoT or </a:t>
            </a:r>
            <a:r>
              <a:rPr lang="en-US" i="1" dirty="0" err="1" smtClean="0"/>
              <a:t>DoQ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DoH-only, the client MUST add “URI Templates” to the list of requested information</a:t>
            </a:r>
          </a:p>
          <a:p>
            <a:pPr lvl="2"/>
            <a:r>
              <a:rPr lang="en-US" dirty="0" smtClean="0"/>
              <a:t>To avoid external attacks, including SVCB blocking </a:t>
            </a:r>
            <a:endParaRPr lang="en-US" dirty="0"/>
          </a:p>
        </p:txBody>
      </p:sp>
      <p:sp>
        <p:nvSpPr>
          <p:cNvPr id="4" name="Bulle ronde 3"/>
          <p:cNvSpPr/>
          <p:nvPr/>
        </p:nvSpPr>
        <p:spPr>
          <a:xfrm>
            <a:off x="6588224" y="2564904"/>
            <a:ext cx="2098576" cy="490070"/>
          </a:xfrm>
          <a:prstGeom prst="wedgeEllipseCallout">
            <a:avLst>
              <a:gd name="adj1" fmla="val -37167"/>
              <a:gd name="adj2" fmla="val 8601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To </a:t>
            </a:r>
            <a:r>
              <a:rPr lang="fr-FR" sz="1400" dirty="0" err="1" smtClean="0">
                <a:solidFill>
                  <a:schemeClr val="bg1"/>
                </a:solidFill>
              </a:rPr>
              <a:t>avoid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probing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Simplified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DoH implementations MUST support DoT</a:t>
            </a:r>
          </a:p>
          <a:p>
            <a:r>
              <a:rPr lang="en-US" dirty="0" smtClean="0"/>
              <a:t>If DNSSEC is supported by the client</a:t>
            </a:r>
          </a:p>
          <a:p>
            <a:pPr lvl="1"/>
            <a:r>
              <a:rPr lang="en-US" dirty="0" smtClean="0"/>
              <a:t>The client uses {ADN+IP Address List}</a:t>
            </a:r>
          </a:p>
          <a:p>
            <a:pPr lvl="1"/>
            <a:r>
              <a:rPr lang="en-US" dirty="0" smtClean="0"/>
              <a:t>Then, issues SVCB queries to that list to resolve discovered ADN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DNSSEC is not supported</a:t>
            </a:r>
          </a:p>
          <a:p>
            <a:pPr lvl="1"/>
            <a:r>
              <a:rPr lang="en-US" dirty="0" smtClean="0"/>
              <a:t>The client uses {ADN+IP Address </a:t>
            </a:r>
            <a:r>
              <a:rPr lang="en-US" dirty="0" err="1" smtClean="0"/>
              <a:t>List+Port+Encrypted</a:t>
            </a:r>
            <a:r>
              <a:rPr lang="en-US" dirty="0" smtClean="0"/>
              <a:t> DNS Flags} returned in DNR option(s)</a:t>
            </a:r>
          </a:p>
          <a:p>
            <a:pPr lvl="1"/>
            <a:endParaRPr lang="en-US" dirty="0" smtClean="0"/>
          </a:p>
          <a:p>
            <a:pPr lvl="1"/>
            <a:r>
              <a:rPr lang="en-US" strike="sngStrike" dirty="0" smtClean="0">
                <a:solidFill>
                  <a:srgbClr val="00B0F0"/>
                </a:solidFill>
              </a:rPr>
              <a:t>If the client supports both DoT and DoH (or both </a:t>
            </a:r>
            <a:r>
              <a:rPr lang="en-US" strike="sngStrike" dirty="0" err="1" smtClean="0">
                <a:solidFill>
                  <a:srgbClr val="00B0F0"/>
                </a:solidFill>
              </a:rPr>
              <a:t>DoQ</a:t>
            </a:r>
            <a:r>
              <a:rPr lang="en-US" strike="sngStrike" dirty="0" smtClean="0">
                <a:solidFill>
                  <a:srgbClr val="00B0F0"/>
                </a:solidFill>
              </a:rPr>
              <a:t> and DoH), </a:t>
            </a:r>
            <a:r>
              <a:rPr lang="en-US" dirty="0" smtClean="0"/>
              <a:t>the client established a DoT (or </a:t>
            </a:r>
            <a:r>
              <a:rPr lang="en-US" dirty="0" err="1" smtClean="0"/>
              <a:t>DoQ</a:t>
            </a:r>
            <a:r>
              <a:rPr lang="en-US" dirty="0" smtClean="0"/>
              <a:t>) connection and uses SVCB to retrieve the URI </a:t>
            </a:r>
            <a:r>
              <a:rPr lang="en-US" dirty="0" smtClean="0">
                <a:solidFill>
                  <a:srgbClr val="00B0F0"/>
                </a:solidFill>
              </a:rPr>
              <a:t>Templates </a:t>
            </a:r>
            <a:r>
              <a:rPr lang="en-US" i="1" strike="sngStrike" dirty="0" smtClean="0">
                <a:solidFill>
                  <a:srgbClr val="00B0F0"/>
                </a:solidFill>
              </a:rPr>
              <a:t>assuming the resolver supports DoT or </a:t>
            </a:r>
            <a:r>
              <a:rPr lang="en-US" i="1" strike="sngStrike" dirty="0" err="1" smtClean="0">
                <a:solidFill>
                  <a:srgbClr val="00B0F0"/>
                </a:solidFill>
              </a:rPr>
              <a:t>DoQ</a:t>
            </a:r>
            <a:endParaRPr lang="en-US" i="1" strike="sngStrike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strike="sngStrike" dirty="0" smtClean="0">
                <a:solidFill>
                  <a:srgbClr val="00B0F0"/>
                </a:solidFill>
              </a:rPr>
              <a:t>If DoH-only, the client MUST add “URI Templates” to the list of requested information</a:t>
            </a:r>
          </a:p>
          <a:p>
            <a:pPr lvl="2"/>
            <a:r>
              <a:rPr lang="en-US" strike="sngStrike" dirty="0" smtClean="0">
                <a:solidFill>
                  <a:srgbClr val="00B0F0"/>
                </a:solidFill>
              </a:rPr>
              <a:t>To avoid external attacks, including SVCB blocking </a:t>
            </a:r>
            <a:endParaRPr lang="en-US" strike="sngStrik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Proposal: Simplified (Not an Option)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DoH implementations MUST support DoT</a:t>
            </a:r>
          </a:p>
          <a:p>
            <a:r>
              <a:rPr lang="en-US" dirty="0" smtClean="0"/>
              <a:t>If DNSSEC is supported by the client</a:t>
            </a:r>
          </a:p>
          <a:p>
            <a:pPr lvl="1"/>
            <a:r>
              <a:rPr lang="en-US" dirty="0" smtClean="0"/>
              <a:t>The client uses {ADN+IP Address List}</a:t>
            </a:r>
          </a:p>
          <a:p>
            <a:pPr lvl="1"/>
            <a:r>
              <a:rPr lang="en-US" dirty="0" smtClean="0"/>
              <a:t>Then, issues SVCB queries to that list to resolve discovered ADN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DNSSEC is not supported</a:t>
            </a:r>
          </a:p>
          <a:p>
            <a:pPr lvl="1"/>
            <a:r>
              <a:rPr lang="en-US" dirty="0" smtClean="0"/>
              <a:t>The client uses {ADN+IP Address </a:t>
            </a:r>
            <a:r>
              <a:rPr lang="en-US" dirty="0" err="1" smtClean="0"/>
              <a:t>List+Port+Encrypted</a:t>
            </a:r>
            <a:r>
              <a:rPr lang="en-US" dirty="0" smtClean="0"/>
              <a:t> DNS Flags} returned in DNR option(s)</a:t>
            </a:r>
          </a:p>
          <a:p>
            <a:pPr lvl="1"/>
            <a:endParaRPr lang="en-US" dirty="0" smtClean="0"/>
          </a:p>
          <a:p>
            <a:pPr lvl="1"/>
            <a:r>
              <a:rPr lang="en-US" strike="sngStrike" dirty="0" smtClean="0"/>
              <a:t>If the client supports both DoT and DoH (or both </a:t>
            </a:r>
            <a:r>
              <a:rPr lang="en-US" strike="sngStrike" dirty="0" err="1" smtClean="0"/>
              <a:t>DoQ</a:t>
            </a:r>
            <a:r>
              <a:rPr lang="en-US" strike="sngStrike" dirty="0" smtClean="0"/>
              <a:t> and DoH), </a:t>
            </a:r>
            <a:r>
              <a:rPr lang="en-US" dirty="0" smtClean="0"/>
              <a:t>the client established a DoT (or </a:t>
            </a:r>
            <a:r>
              <a:rPr lang="en-US" dirty="0" err="1" smtClean="0"/>
              <a:t>DoQ</a:t>
            </a:r>
            <a:r>
              <a:rPr lang="en-US" dirty="0" smtClean="0"/>
              <a:t>) connection and uses SVCB to retrieve the URI Templates </a:t>
            </a:r>
            <a:r>
              <a:rPr lang="en-US" i="1" strike="sngStrike" dirty="0" smtClean="0"/>
              <a:t>assuming the resolver supports DoT or </a:t>
            </a:r>
            <a:r>
              <a:rPr lang="en-US" i="1" strike="sngStrike" dirty="0" err="1" smtClean="0"/>
              <a:t>DoQ</a:t>
            </a:r>
            <a:endParaRPr lang="en-US" i="1" strike="sngStrike" dirty="0" smtClean="0"/>
          </a:p>
          <a:p>
            <a:pPr lvl="1"/>
            <a:endParaRPr lang="en-US" dirty="0" smtClean="0"/>
          </a:p>
          <a:p>
            <a:pPr lvl="1"/>
            <a:r>
              <a:rPr lang="en-US" strike="sngStrike" dirty="0" smtClean="0"/>
              <a:t>If DoH-only, the client MUST add “URI Templates” to the list of requested information</a:t>
            </a:r>
          </a:p>
          <a:p>
            <a:pPr lvl="2"/>
            <a:r>
              <a:rPr lang="en-US" strike="sngStrike" dirty="0" smtClean="0"/>
              <a:t>To avoid external attacks, including SVCB blocking </a:t>
            </a:r>
            <a:endParaRPr lang="en-US" strike="sngStrike" dirty="0"/>
          </a:p>
        </p:txBody>
      </p:sp>
      <p:sp>
        <p:nvSpPr>
          <p:cNvPr id="5" name="Rectangle 4"/>
          <p:cNvSpPr/>
          <p:nvPr/>
        </p:nvSpPr>
        <p:spPr>
          <a:xfrm>
            <a:off x="457200" y="1988840"/>
            <a:ext cx="8147248" cy="3888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This updates RFC8484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This is beyond the WG charter that is about discovery not about imposing capabilities of discovered servers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32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Achieve the Intended Behavior with the Same Option(s)?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4233709"/>
            <a:ext cx="2736304" cy="3812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15816" y="4614928"/>
            <a:ext cx="2736304" cy="7624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IP </a:t>
            </a:r>
            <a:r>
              <a:rPr lang="fr-FR" dirty="0" err="1" smtClean="0"/>
              <a:t>Addresses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15816" y="3914888"/>
            <a:ext cx="2736304" cy="357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trike="sngStrike" dirty="0" err="1" smtClean="0"/>
              <a:t>Encrypted</a:t>
            </a:r>
            <a:r>
              <a:rPr lang="fr-FR" strike="sngStrike" dirty="0" smtClean="0"/>
              <a:t> DNS Flag</a:t>
            </a:r>
            <a:endParaRPr lang="fr-FR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2915816" y="5377366"/>
            <a:ext cx="2736304" cy="357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trike="sngStrike" dirty="0" err="1" smtClean="0"/>
              <a:t>Alternate</a:t>
            </a:r>
            <a:r>
              <a:rPr lang="fr-FR" strike="sngStrike" dirty="0" smtClean="0"/>
              <a:t> Port </a:t>
            </a:r>
            <a:r>
              <a:rPr lang="fr-FR" strike="sngStrike" dirty="0" err="1" smtClean="0"/>
              <a:t>Number</a:t>
            </a:r>
            <a:endParaRPr lang="fr-FR" strike="sngStrike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1623558"/>
            <a:ext cx="28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The client supports DNSSEC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563865" y="249289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402253" y="359407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915816" y="3573016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DNR_OPTION Instance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945461" y="2535900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DNR_OPTION</a:t>
            </a:r>
            <a:endParaRPr lang="fr-FR" dirty="0"/>
          </a:p>
        </p:txBody>
      </p:sp>
      <p:sp>
        <p:nvSpPr>
          <p:cNvPr id="23" name="Bulle ronde 22"/>
          <p:cNvSpPr/>
          <p:nvPr/>
        </p:nvSpPr>
        <p:spPr>
          <a:xfrm>
            <a:off x="6516216" y="4233709"/>
            <a:ext cx="1224136" cy="1283523"/>
          </a:xfrm>
          <a:prstGeom prst="wedgeEllipseCallout">
            <a:avLst>
              <a:gd name="adj1" fmla="val -111801"/>
              <a:gd name="adj2" fmla="val -517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4" name="Bulle ronde 23"/>
          <p:cNvSpPr/>
          <p:nvPr/>
        </p:nvSpPr>
        <p:spPr>
          <a:xfrm>
            <a:off x="6516216" y="4221088"/>
            <a:ext cx="1224136" cy="1283523"/>
          </a:xfrm>
          <a:prstGeom prst="wedgeEllipseCallout">
            <a:avLst>
              <a:gd name="adj1" fmla="val -119936"/>
              <a:gd name="adj2" fmla="val 490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MUST </a:t>
            </a:r>
            <a:r>
              <a:rPr lang="fr-FR" sz="1400" dirty="0" err="1" smtClean="0">
                <a:solidFill>
                  <a:schemeClr val="bg1"/>
                </a:solidFill>
              </a:rPr>
              <a:t>be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ignored</a:t>
            </a:r>
            <a:r>
              <a:rPr lang="fr-FR" sz="1400" dirty="0" smtClean="0">
                <a:solidFill>
                  <a:schemeClr val="bg1"/>
                </a:solidFill>
              </a:rPr>
              <a:t> by the client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Achieve the Intended Behavior with the Same Option(s)?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4233709"/>
            <a:ext cx="2736304" cy="3812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15816" y="4614928"/>
            <a:ext cx="2736304" cy="7624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IP </a:t>
            </a:r>
            <a:r>
              <a:rPr lang="fr-FR" dirty="0" err="1" smtClean="0"/>
              <a:t>Addresses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15816" y="3914888"/>
            <a:ext cx="2736304" cy="3570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Encrypted</a:t>
            </a:r>
            <a:r>
              <a:rPr lang="fr-FR" dirty="0" smtClean="0"/>
              <a:t> DNS Flag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15816" y="5377366"/>
            <a:ext cx="2736304" cy="3570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Alternate</a:t>
            </a:r>
            <a:r>
              <a:rPr lang="fr-FR" dirty="0" smtClean="0"/>
              <a:t> Port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1623558"/>
            <a:ext cx="719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client does not support DNSSEC but at least DoT or </a:t>
            </a:r>
            <a:r>
              <a:rPr lang="en-US" dirty="0" err="1" smtClean="0"/>
              <a:t>DoQ</a:t>
            </a:r>
            <a:r>
              <a:rPr lang="en-US" dirty="0" smtClean="0"/>
              <a:t> are supported: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563865" y="249289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402253" y="359407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915816" y="3573016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DNR_OPTION Instance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945461" y="2535900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DNR_OPTION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4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Achieve the Intended Behavior with the Same Option(s)?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816" y="4233709"/>
            <a:ext cx="2736304" cy="3812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915816" y="4614928"/>
            <a:ext cx="2736304" cy="76243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 of IP </a:t>
            </a:r>
            <a:r>
              <a:rPr lang="fr-FR" dirty="0" err="1" smtClean="0"/>
              <a:t>Addresses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15816" y="3914888"/>
            <a:ext cx="2736304" cy="3570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Encrypted</a:t>
            </a:r>
            <a:r>
              <a:rPr lang="fr-FR" dirty="0" smtClean="0"/>
              <a:t> DNS Flag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915816" y="5377366"/>
            <a:ext cx="2736304" cy="3570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Alternate</a:t>
            </a:r>
            <a:r>
              <a:rPr lang="fr-FR" dirty="0" smtClean="0"/>
              <a:t> Port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9512" y="1623558"/>
            <a:ext cx="54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client does not support DNSSEC + DoH-only (client):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563865" y="249289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402253" y="359407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915816" y="3573016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DNR_OPTION Instance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945461" y="2535900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DNR_OPTION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928886" y="2931361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DNR_URI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910779" y="5799878"/>
            <a:ext cx="2736304" cy="35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DNR_URI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6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Issue: Customized Local URI Templates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5" y="2132856"/>
            <a:ext cx="5893671" cy="3744416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Why? </a:t>
            </a:r>
          </a:p>
          <a:p>
            <a:pPr lvl="1"/>
            <a:r>
              <a:rPr lang="en-US" sz="2000" dirty="0" smtClean="0"/>
              <a:t>Provide a customized DNS configuration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within a </a:t>
            </a:r>
            <a:r>
              <a:rPr lang="en-US" sz="2000" dirty="0" smtClean="0"/>
              <a:t>local network</a:t>
            </a:r>
          </a:p>
          <a:p>
            <a:r>
              <a:rPr lang="en-US" sz="2800" dirty="0" smtClean="0"/>
              <a:t>A</a:t>
            </a:r>
            <a:r>
              <a:rPr lang="en-US" sz="2400" dirty="0" smtClean="0"/>
              <a:t>dvantage</a:t>
            </a:r>
            <a:endParaRPr lang="en-US" sz="2400" dirty="0" smtClean="0"/>
          </a:p>
          <a:p>
            <a:pPr lvl="1"/>
            <a:r>
              <a:rPr lang="en-US" sz="2000" dirty="0" smtClean="0"/>
              <a:t>Does </a:t>
            </a:r>
            <a:r>
              <a:rPr lang="en-US" sz="20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2000" dirty="0" smtClean="0"/>
              <a:t>with DNS exchanges to </a:t>
            </a:r>
            <a:br>
              <a:rPr lang="en-US" sz="2000" dirty="0" smtClean="0"/>
            </a:br>
            <a:r>
              <a:rPr lang="en-US" sz="2000" dirty="0" smtClean="0"/>
              <a:t>“customize” the available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If the CPE is not acting as a forwarder for</a:t>
            </a:r>
            <a:br>
              <a:rPr lang="en-US" sz="2000" dirty="0" smtClean="0"/>
            </a:br>
            <a:r>
              <a:rPr lang="en-US" sz="2000" dirty="0" smtClean="0"/>
              <a:t>the encrypted DNS, it has no means to</a:t>
            </a:r>
            <a:br>
              <a:rPr lang="en-US" sz="2000" dirty="0" smtClean="0"/>
            </a:br>
            <a:r>
              <a:rPr lang="en-US" sz="2000" dirty="0" smtClean="0"/>
              <a:t>enforce the policy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DDR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798178"/>
            <a:ext cx="3571368" cy="3431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75665" y="330024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1456" y="360969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26290" y="376339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07080" y="308133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05415" y="367324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0490" y="373186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2337" y="379265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1789" y="365938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439304" y="4108611"/>
            <a:ext cx="2164066" cy="1039626"/>
          </a:xfrm>
          <a:prstGeom prst="wedgeEllipseCallout">
            <a:avLst>
              <a:gd name="adj1" fmla="val -31517"/>
              <a:gd name="adj2" fmla="val -730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25502" y="365938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44823" y="208317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4088" y="188909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“malware filtering” 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3986" y="424319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14886" y="416257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5984" y="1795272"/>
            <a:ext cx="240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471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outcome of the discussion</a:t>
            </a:r>
          </a:p>
          <a:p>
            <a:endParaRPr lang="en-US" dirty="0" smtClean="0"/>
          </a:p>
          <a:p>
            <a:r>
              <a:rPr lang="en-US" dirty="0" smtClean="0"/>
              <a:t>Edits and clarification to take into account Michael and Yan’s comments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github.com/ietf-wg-add/draft-ietf-add-dnr/issues/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review and share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15667</TotalTime>
  <Words>754</Words>
  <Application>Microsoft Office PowerPoint</Application>
  <PresentationFormat>Affichage à l'écran 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SimSun</vt:lpstr>
      <vt:lpstr>Arial</vt:lpstr>
      <vt:lpstr>Calibri</vt:lpstr>
      <vt:lpstr>Wingdings</vt:lpstr>
      <vt:lpstr>Thème Office</vt:lpstr>
      <vt:lpstr>DHCP and Router Advertisement Options for the Discovery of Network-designated Resolvers (DNR)  </vt:lpstr>
      <vt:lpstr>Proposal</vt:lpstr>
      <vt:lpstr>Proposal: Simplified</vt:lpstr>
      <vt:lpstr>Proposal: Simplified (Not an Option)</vt:lpstr>
      <vt:lpstr>How To Achieve the Intended Behavior with the Same Option(s)?</vt:lpstr>
      <vt:lpstr>How To Achieve the Intended Behavior with the Same Option(s)?</vt:lpstr>
      <vt:lpstr>How To Achieve the Intended Behavior with the Same Option(s)?</vt:lpstr>
      <vt:lpstr>Issue: Customized Local URI Templates</vt:lpstr>
      <vt:lpstr>Next Steps</vt:lpstr>
      <vt:lpstr>Backup</vt:lpstr>
      <vt:lpstr>Sync DDR and DNR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959</cp:revision>
  <dcterms:created xsi:type="dcterms:W3CDTF">2016-11-23T08:01:43Z</dcterms:created>
  <dcterms:modified xsi:type="dcterms:W3CDTF">2021-03-10T16:42:29Z</dcterms:modified>
</cp:coreProperties>
</file>