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64" r:id="rId2"/>
    <p:sldId id="269" r:id="rId3"/>
    <p:sldId id="273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FF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BB300-C1C9-45C3-B1B3-3FE1F605C356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BB129-D4E5-401E-A854-B2D4B6AB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6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November, 2022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draft-ietf-ccamp-mw-yang-04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3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November, 2022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draft-ietf-ccamp-mw-topo-yang-04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1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/>
              <a:t>November, 2022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draft-ietf-ccamp-mw-topo-yang-04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3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November, 2022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draft-ietf-ccamp-mw-topo-yang-04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4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November, 2022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draft-ietf-ccamp-mw-topo-yang-04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November, 2022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draft-ietf-ccamp-mw-topo-yang-04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3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November, 2022</a:t>
            </a:r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draft-ietf-ccamp-mw-topo-yang-04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5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November, 2022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draft-ietf-ccamp-mw-topo-yang-04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2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November, 2022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6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November, 2022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draft-ietf-ccamp-mw-topo-yang-04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3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November, 2022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draft-ietf-ccamp-mw-topo-yang-04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2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dirty="0"/>
              <a:t>November, 2021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draft-ietf-ccamp-mw-topo-yang-02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9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draft-ietf-ccamp-mw-topo-yang-0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ietf-ccamp-wg/draft-ietf-ccamp-mw-topo-yang/issues/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2074" y="1367540"/>
            <a:ext cx="10567852" cy="1648829"/>
          </a:xfrm>
        </p:spPr>
        <p:txBody>
          <a:bodyPr>
            <a:normAutofit fontScale="90000"/>
          </a:bodyPr>
          <a:lstStyle/>
          <a:p>
            <a:r>
              <a:rPr lang="en-US" altLang="zh-CN" sz="4900" dirty="0">
                <a:solidFill>
                  <a:srgbClr val="58585A"/>
                </a:solidFill>
                <a:latin typeface="Ericsson Capital TT" pitchFamily="2" charset="0"/>
              </a:rPr>
              <a:t>A YANG Data Model for Microwave Topology</a:t>
            </a:r>
            <a:br>
              <a:rPr lang="en-US" altLang="zh-CN" sz="4400" dirty="0">
                <a:solidFill>
                  <a:srgbClr val="58585A"/>
                </a:solidFill>
                <a:latin typeface="Ericsson Capital TT" pitchFamily="2" charset="0"/>
              </a:rPr>
            </a:br>
            <a:br>
              <a:rPr lang="en-US" altLang="zh-CN" sz="3600" dirty="0">
                <a:solidFill>
                  <a:prstClr val="black"/>
                </a:solidFill>
                <a:latin typeface="Calibri"/>
              </a:rPr>
            </a:br>
            <a:r>
              <a:rPr lang="en-US" altLang="zh-CN" sz="2800" dirty="0">
                <a:solidFill>
                  <a:prstClr val="black"/>
                </a:solidFill>
                <a:latin typeface="Calibri"/>
              </a:rPr>
              <a:t>draft-ietf-ccamp-mw-topo-yang-04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09637" y="3685594"/>
            <a:ext cx="4178545" cy="1372181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/>
              <a:t>J. Ahlberg (Ericsson)</a:t>
            </a:r>
          </a:p>
          <a:p>
            <a:pPr algn="l">
              <a:defRPr/>
            </a:pPr>
            <a:r>
              <a:rPr lang="en-US" altLang="zh-CN" sz="2000"/>
              <a:t>S</a:t>
            </a:r>
            <a:r>
              <a:rPr lang="en-US" altLang="zh-CN" sz="2000" dirty="0"/>
              <a:t>. Mansfield (</a:t>
            </a:r>
            <a:r>
              <a:rPr lang="en-US" altLang="zh-CN" sz="2000"/>
              <a:t>Ericsson) - presenting</a:t>
            </a:r>
            <a:endParaRPr lang="en-US" altLang="zh-CN" sz="2000" dirty="0"/>
          </a:p>
          <a:p>
            <a:pPr algn="l">
              <a:defRPr/>
            </a:pPr>
            <a:r>
              <a:rPr lang="en-US" altLang="zh-CN" sz="2000"/>
              <a:t>M</a:t>
            </a:r>
            <a:r>
              <a:rPr lang="en-US" altLang="zh-CN" sz="2000" dirty="0"/>
              <a:t>. YE (Huawei)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3550643" y="6163192"/>
            <a:ext cx="5090715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lt"/>
                <a:ea typeface="+mn-ea"/>
              </a:rPr>
              <a:t>IETF 115   CCAMP  </a:t>
            </a:r>
            <a:r>
              <a:rPr lang="en-US" altLang="zh-CN" sz="2000" dirty="0"/>
              <a:t>November</a:t>
            </a:r>
            <a:r>
              <a:rPr lang="en-US" altLang="zh-CN" sz="2000" dirty="0">
                <a:latin typeface="+mn-lt"/>
                <a:ea typeface="+mn-ea"/>
              </a:rPr>
              <a:t> 2022</a:t>
            </a: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7081639" y="3685594"/>
            <a:ext cx="3119437" cy="1372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2000" dirty="0"/>
              <a:t>I. Busi (Huawei)</a:t>
            </a:r>
          </a:p>
          <a:p>
            <a:pPr algn="l">
              <a:defRPr/>
            </a:pPr>
            <a:r>
              <a:rPr lang="en-US" altLang="zh-CN" sz="2000" dirty="0"/>
              <a:t>D. Spreafico (Nokia)</a:t>
            </a:r>
          </a:p>
          <a:p>
            <a:pPr algn="l">
              <a:defRPr/>
            </a:pPr>
            <a:r>
              <a:rPr lang="en-US" altLang="zh-CN" sz="2000" dirty="0"/>
              <a:t>X. Li (NEC)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AB4F3-BC95-4CE2-A32E-50B52F2B64F8}"/>
              </a:ext>
            </a:extLst>
          </p:cNvPr>
          <p:cNvSpPr txBox="1"/>
          <p:nvPr/>
        </p:nvSpPr>
        <p:spPr>
          <a:xfrm>
            <a:off x="2509637" y="2948219"/>
            <a:ext cx="7490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https://datatracker.ietf.org/doc/html/draft-ietf-ccamp-mw-topo-yang-04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196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774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8585A"/>
                </a:solidFill>
                <a:latin typeface="Ericsson Capital TT" pitchFamily="2" charset="0"/>
              </a:rPr>
              <a:t>Status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350" y="1481045"/>
            <a:ext cx="6710226" cy="4748304"/>
          </a:xfrm>
        </p:spPr>
        <p:txBody>
          <a:bodyPr>
            <a:normAutofit/>
          </a:bodyPr>
          <a:lstStyle/>
          <a:p>
            <a:pPr marL="74613" indent="-176213"/>
            <a:r>
              <a:rPr lang="en-US" sz="2400" dirty="0"/>
              <a:t>Main changes compared to that previous version</a:t>
            </a:r>
          </a:p>
          <a:p>
            <a:pPr marL="531813" lvl="1" indent="-176213">
              <a:lnSpc>
                <a:spcPct val="150000"/>
              </a:lnSpc>
            </a:pPr>
            <a:r>
              <a:rPr lang="en-US" sz="2000" dirty="0"/>
              <a:t>Change to </a:t>
            </a:r>
            <a:r>
              <a:rPr lang="en-US" sz="2000" dirty="0" err="1"/>
              <a:t>ietf</a:t>
            </a:r>
            <a:r>
              <a:rPr lang="en-US" sz="2000" dirty="0"/>
              <a:t>-microwave-topology YANG</a:t>
            </a:r>
          </a:p>
          <a:p>
            <a:pPr marL="989013" lvl="2" indent="-176213">
              <a:lnSpc>
                <a:spcPct val="150000"/>
              </a:lnSpc>
            </a:pPr>
            <a:r>
              <a:rPr lang="en-US" sz="1600" dirty="0"/>
              <a:t>Created an “</a:t>
            </a:r>
            <a:r>
              <a:rPr lang="en-US" sz="1600" dirty="0" err="1"/>
              <a:t>rlt</a:t>
            </a:r>
            <a:r>
              <a:rPr lang="en-US" sz="1600" dirty="0"/>
              <a:t>-mode” leaf that provides a flexible definition of the number of bonded carriers and number of protecting carriers of a radio link.  Previous version was a simple enumerated list.</a:t>
            </a:r>
          </a:p>
          <a:p>
            <a:pPr marL="989013" lvl="2" indent="-176213">
              <a:lnSpc>
                <a:spcPct val="150000"/>
              </a:lnSpc>
            </a:pPr>
            <a:endParaRPr lang="en-US" sz="1600" dirty="0"/>
          </a:p>
          <a:p>
            <a:pPr marL="531813" lvl="1" indent="-176213">
              <a:lnSpc>
                <a:spcPct val="150000"/>
              </a:lnSpc>
            </a:pPr>
            <a:r>
              <a:rPr lang="en-US" sz="2000" dirty="0"/>
              <a:t>Modified instance examples to align with the change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8A904-48B4-4BFE-8E38-766C7409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/>
              <a:t>November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A0633-D4E4-468A-AC39-E99AE2E6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733A6-4B64-4727-A737-0A7C7785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F287D7-05C8-4A8E-B32E-44A2BC43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369" y="1321546"/>
            <a:ext cx="4563112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7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4F8E-FB5C-42BB-834A-0C25D777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under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E1FA5-B2D1-4EE7-98E7-EB25BF07E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7125"/>
          </a:xfrm>
        </p:spPr>
        <p:txBody>
          <a:bodyPr/>
          <a:lstStyle/>
          <a:p>
            <a:r>
              <a:rPr lang="en-US" dirty="0"/>
              <a:t>Bandwidth Utilization</a:t>
            </a:r>
          </a:p>
          <a:p>
            <a:pPr lvl="1"/>
            <a:r>
              <a:rPr lang="en-US" dirty="0">
                <a:hlinkClick r:id="rId2"/>
              </a:rPr>
              <a:t>https://github.com/ietf-ccamp-wg/draft-ietf-ccamp-mw-topo-yang/issues/3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492AB-956E-4ADF-827A-5A8392E5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/>
              <a:t>November,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7F8F6-8651-4A4D-B541-DAC0A43E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16B63-A951-4AB2-8AEF-2636B87F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0E1A4-7263-40BD-BC45-0DE61C843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691" y="2930327"/>
            <a:ext cx="4096867" cy="11095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033936-B3BD-4600-99C4-8B6BE33AA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399" y="3086648"/>
            <a:ext cx="2895851" cy="10729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F86EEE-2C93-49E4-8CAB-0D7CBD25D45E}"/>
              </a:ext>
            </a:extLst>
          </p:cNvPr>
          <p:cNvSpPr txBox="1"/>
          <p:nvPr/>
        </p:nvSpPr>
        <p:spPr>
          <a:xfrm>
            <a:off x="1619250" y="4410075"/>
            <a:ext cx="6259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Questions:</a:t>
            </a:r>
          </a:p>
          <a:p>
            <a:r>
              <a:rPr lang="en-US" dirty="0"/>
              <a:t>How to count </a:t>
            </a:r>
            <a:r>
              <a:rPr lang="en-US" dirty="0" err="1"/>
              <a:t>txBytes</a:t>
            </a:r>
            <a:r>
              <a:rPr lang="en-US" dirty="0"/>
              <a:t> for a microwave link?</a:t>
            </a:r>
          </a:p>
          <a:p>
            <a:r>
              <a:rPr lang="en-US" dirty="0"/>
              <a:t>How to represent </a:t>
            </a:r>
            <a:r>
              <a:rPr lang="en-US" dirty="0" err="1"/>
              <a:t>timeWindow</a:t>
            </a:r>
            <a:r>
              <a:rPr lang="en-US" dirty="0"/>
              <a:t>?</a:t>
            </a:r>
          </a:p>
          <a:p>
            <a:r>
              <a:rPr lang="en-US" dirty="0"/>
              <a:t>Where the calculation is done?  On the Node?  In the Controller?</a:t>
            </a:r>
          </a:p>
        </p:txBody>
      </p:sp>
    </p:spTree>
    <p:extLst>
      <p:ext uri="{BB962C8B-B14F-4D97-AF65-F5344CB8AC3E}">
        <p14:creationId xmlns:p14="http://schemas.microsoft.com/office/powerpoint/2010/main" val="234920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726D-BF3F-4177-BAF9-FC40045D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7002B-A733-4A90-A9B2-367288D9E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Close on Bandwidth Discussion and request working group last call.</a:t>
            </a:r>
          </a:p>
          <a:p>
            <a:r>
              <a:rPr lang="en-US" dirty="0"/>
              <a:t>Discuss plan for an update to RFC 8561</a:t>
            </a:r>
          </a:p>
          <a:p>
            <a:pPr lvl="1"/>
            <a:r>
              <a:rPr lang="en-US" dirty="0"/>
              <a:t>Discuss still in “individual draft” state</a:t>
            </a:r>
          </a:p>
          <a:p>
            <a:pPr lvl="1"/>
            <a:r>
              <a:rPr lang="en-US" dirty="0"/>
              <a:t>The generic </a:t>
            </a:r>
            <a:r>
              <a:rPr lang="en-US" dirty="0" err="1"/>
              <a:t>rlt</a:t>
            </a:r>
            <a:r>
              <a:rPr lang="en-US" dirty="0"/>
              <a:t>-mode could be added in a bis of RFC 8561</a:t>
            </a:r>
          </a:p>
          <a:p>
            <a:pPr lvl="1"/>
            <a:r>
              <a:rPr lang="en-US" dirty="0"/>
              <a:t>Better encapsulation of microwave radio link characteristics (thus simplifying the microwave topology model)</a:t>
            </a:r>
          </a:p>
          <a:p>
            <a:pPr lvl="1"/>
            <a:r>
              <a:rPr lang="en-US" dirty="0"/>
              <a:t>Other enhancements like Latency, Fade, BER, Power consumption etc. could be explored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B1A1E-AA57-40DD-8759-CD1960171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/>
              <a:t>November,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73C18-EB2E-40E5-80DE-91DBDEAD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9FA55-50B7-479A-A06A-80E9F365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9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17527</TotalTime>
  <Words>254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Ericsson Capital TT</vt:lpstr>
      <vt:lpstr>Office 主题</vt:lpstr>
      <vt:lpstr>A YANG Data Model for Microwave Topology  draft-ietf-ccamp-mw-topo-yang-04</vt:lpstr>
      <vt:lpstr>Status</vt:lpstr>
      <vt:lpstr>Issue under discussion</vt:lpstr>
      <vt:lpstr>Plan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YANG Data Model for Microwave Radio Link  draft-mwdt-ccamp-mw-yang-01</dc:title>
  <dc:creator>Yemin (Amy)</dc:creator>
  <cp:lastModifiedBy>Scott Mansfield</cp:lastModifiedBy>
  <cp:revision>117</cp:revision>
  <dcterms:created xsi:type="dcterms:W3CDTF">2017-03-17T09:12:10Z</dcterms:created>
  <dcterms:modified xsi:type="dcterms:W3CDTF">2022-10-27T12:01:39Z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(3)0zFMopFHkxopyR4W/UeVCuPsGu7LcrVT2vJ970E3glsKOck9pwCadPvAgXeLfdihhPf9lK//
XHQ7KkXjtdaRcyUKoC91M4WoREQPV0FSMicxltXEVo7RKC5sYKtoaXn7aJEIpkC2dFloPy2d
A9Ev/rZRm/wmx5mMF1GVtAmGNAflkaFLpR7EQ5ygDFVF9E0ygtfCZZ/F4asWJuRFo/s4Sil2
s5XspcHmaOgGkSvZX0</vt:lpwstr>
  </property>
  <property fmtid="{D5CDD505-2E9C-101B-9397-08002B2CF9AE}" pid="3" name="_2015_ms_pID_7253431">
    <vt:lpwstr>SzUNZCQ8Evw462+GqOnKf/XIey3yTfrcL0rpXJekWPx3iDiHCzjNCh
RUa+4lxajP+K4FbTi6oNGQMQm6+Fvfkb9fhnHMk9vrEZsE5iADduI3k6/yaNwkesf2vqqy/4
vYrl0eldeu4Ff1+L5gLRaRC6UFkyk+uXruSPwfioj4S6cKG8clpeLe26gExCDXD02cyaUQfs
wisGvTBmV1RyS+wXG48gcNdRAF4ReXjVM1ZA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1490653398</vt:lpwstr>
  </property>
  <property fmtid="{D5CDD505-2E9C-101B-9397-08002B2CF9AE}" pid="8" name="_2015_ms_pID_7253432">
    <vt:lpwstr>sw==</vt:lpwstr>
  </property>
</Properties>
</file>