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64" r:id="rId2"/>
    <p:sldId id="269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6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BB300-C1C9-45C3-B1B3-3FE1F605C35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BB129-D4E5-401E-A854-B2D4B6A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March 2023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draft-ietf-ccamp-mw-yang-05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March 2023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/>
              <a:t>November, 2022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draft-ietf-ccamp-mw-topo-yang-04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March 2023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draft-ietf-ccamp-mw-topo-yang-05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42F4-3B75-4E3C-A0AC-3666538EA6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ccamp-mw-topo-yang-0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draft-ietf-ccamp-bwa-topo-yang" TargetMode="External"/><Relationship Id="rId2" Type="http://schemas.openxmlformats.org/officeDocument/2006/relationships/hyperlink" Target="https://github.com/ietf-ccamp-wg/draft-ietf-ccamp-mw-topo-ya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ilarchive.ietf.org/arch/msg/ccamp/2NlCZa6rN85bm9eezYrwwNtbhmc/" TargetMode="External"/><Relationship Id="rId4" Type="http://schemas.openxmlformats.org/officeDocument/2006/relationships/hyperlink" Target="https://github.com/ietf-ccamp-wg/draft-ietf-ccamp-if-ref-topo-ya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draft-ietf-ccamp-if-ref-topo-yang/issues/5" TargetMode="External"/><Relationship Id="rId2" Type="http://schemas.openxmlformats.org/officeDocument/2006/relationships/hyperlink" Target="https://github.com/ietf-ccamp-wg/draft-ietf-ccamp-if-ref-topo-yang/issues/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etf-ccamp-wg/draft-ietf-ccamp-if-ref-topo-yang/issues/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ns/draft-ybam-rfc8561b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2074" y="1367540"/>
            <a:ext cx="10567852" cy="1648829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solidFill>
                  <a:srgbClr val="58585A"/>
                </a:solidFill>
                <a:latin typeface="Ericsson Capital TT" pitchFamily="2" charset="0"/>
              </a:rPr>
              <a:t>A YANG Data Model for Microwave Topology</a:t>
            </a:r>
            <a:br>
              <a:rPr lang="en-US" altLang="zh-CN" sz="4400" dirty="0">
                <a:solidFill>
                  <a:srgbClr val="58585A"/>
                </a:solidFill>
                <a:latin typeface="Ericsson Capital TT" pitchFamily="2" charset="0"/>
              </a:rPr>
            </a:br>
            <a:br>
              <a:rPr lang="en-US" altLang="zh-CN" sz="3600" dirty="0">
                <a:solidFill>
                  <a:prstClr val="black"/>
                </a:solidFill>
                <a:latin typeface="Calibri"/>
              </a:rPr>
            </a:b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draft-ietf-ccamp-mw-topo-yang-05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9637" y="3685594"/>
            <a:ext cx="4178545" cy="137218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/>
              <a:t>J. Ahlberg (Ericsson)</a:t>
            </a:r>
          </a:p>
          <a:p>
            <a:pPr algn="l">
              <a:defRPr/>
            </a:pPr>
            <a:r>
              <a:rPr lang="en-US" altLang="zh-CN" sz="2000"/>
              <a:t>S</a:t>
            </a:r>
            <a:r>
              <a:rPr lang="en-US" altLang="zh-CN" sz="2000" dirty="0"/>
              <a:t>. Mansfield (</a:t>
            </a:r>
            <a:r>
              <a:rPr lang="en-US" altLang="zh-CN" sz="2000"/>
              <a:t>Ericsson) - presenting</a:t>
            </a:r>
            <a:endParaRPr lang="en-US" altLang="zh-CN" sz="2000" dirty="0"/>
          </a:p>
          <a:p>
            <a:pPr algn="l">
              <a:defRPr/>
            </a:pPr>
            <a:r>
              <a:rPr lang="en-US" altLang="zh-CN" sz="2000"/>
              <a:t>M</a:t>
            </a:r>
            <a:r>
              <a:rPr lang="en-US" altLang="zh-CN" sz="2000" dirty="0"/>
              <a:t>. YE (Huawei)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550643" y="6163192"/>
            <a:ext cx="509071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IETF </a:t>
            </a:r>
            <a:r>
              <a:rPr lang="en-US" altLang="zh-CN" sz="2000">
                <a:latin typeface="+mn-lt"/>
                <a:ea typeface="+mn-ea"/>
              </a:rPr>
              <a:t>116  CCAMP  </a:t>
            </a:r>
            <a:r>
              <a:rPr lang="en-US" altLang="zh-CN" sz="2000" dirty="0"/>
              <a:t>March</a:t>
            </a:r>
            <a:r>
              <a:rPr lang="en-US" altLang="zh-CN" sz="2000" dirty="0">
                <a:latin typeface="+mn-lt"/>
                <a:ea typeface="+mn-ea"/>
              </a:rPr>
              <a:t> 2023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081639" y="3685594"/>
            <a:ext cx="3119437" cy="137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000" dirty="0"/>
              <a:t>I. Busi (Huawei)</a:t>
            </a:r>
          </a:p>
          <a:p>
            <a:pPr algn="l">
              <a:defRPr/>
            </a:pPr>
            <a:r>
              <a:rPr lang="en-US" altLang="zh-CN" sz="2000" dirty="0"/>
              <a:t>D. Spreafico (Nokia)</a:t>
            </a:r>
          </a:p>
          <a:p>
            <a:pPr algn="l">
              <a:defRPr/>
            </a:pPr>
            <a:r>
              <a:rPr lang="en-US" altLang="zh-CN" sz="2000" dirty="0"/>
              <a:t>X. Li (NEC)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AB4F3-BC95-4CE2-A32E-50B52F2B64F8}"/>
              </a:ext>
            </a:extLst>
          </p:cNvPr>
          <p:cNvSpPr txBox="1"/>
          <p:nvPr/>
        </p:nvSpPr>
        <p:spPr>
          <a:xfrm>
            <a:off x="2509637" y="2948219"/>
            <a:ext cx="7490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https://datatracker.ietf.org/doc/html/draft-ietf-ccamp-mw-topo-yang-05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9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 changes compared to previous version</a:t>
            </a:r>
          </a:p>
          <a:p>
            <a:pPr lvl="1"/>
            <a:r>
              <a:rPr lang="en-US" dirty="0"/>
              <a:t>Split draft into three drafts</a:t>
            </a:r>
          </a:p>
          <a:p>
            <a:pPr lvl="2"/>
            <a:r>
              <a:rPr lang="en-US" dirty="0"/>
              <a:t>A YANG Data Model for Microwave Topology</a:t>
            </a:r>
          </a:p>
          <a:p>
            <a:pPr lvl="3"/>
            <a:r>
              <a:rPr lang="en-US" dirty="0">
                <a:hlinkClick r:id="rId2"/>
              </a:rPr>
              <a:t>https://github.com/ietf-ccamp-wg/draft-ietf-ccamp-mw-topo-yang</a:t>
            </a:r>
            <a:endParaRPr lang="en-US" dirty="0"/>
          </a:p>
          <a:p>
            <a:pPr lvl="2"/>
            <a:r>
              <a:rPr lang="en-US" dirty="0"/>
              <a:t>A YANG Data Model for Bandwidth Availability Topology</a:t>
            </a:r>
          </a:p>
          <a:p>
            <a:pPr lvl="3"/>
            <a:r>
              <a:rPr lang="en-US" dirty="0">
                <a:hlinkClick r:id="rId3"/>
              </a:rPr>
              <a:t>https://github.com/ietf-ccamp-wg/draft-ietf-ccamp-bwa-topo-yang</a:t>
            </a:r>
            <a:endParaRPr lang="en-US" dirty="0"/>
          </a:p>
          <a:p>
            <a:pPr lvl="2"/>
            <a:r>
              <a:rPr lang="en-US" dirty="0"/>
              <a:t>A YANG Data Model for Interface Reference Topology</a:t>
            </a:r>
          </a:p>
          <a:p>
            <a:pPr lvl="3"/>
            <a:r>
              <a:rPr lang="en-US" dirty="0">
                <a:hlinkClick r:id="rId4"/>
              </a:rPr>
              <a:t>https://github.com/ietf-ccamp-wg/draft-ietf-ccamp-if-ref-topo-yang</a:t>
            </a:r>
            <a:endParaRPr lang="en-US" dirty="0"/>
          </a:p>
          <a:p>
            <a:pPr lvl="1"/>
            <a:r>
              <a:rPr lang="en-US" dirty="0"/>
              <a:t>No material changes to the content, just moved it around to enable the bandwidth availability topology and interface reference topology work to be reused by other technologies (not just for microwave)</a:t>
            </a:r>
          </a:p>
          <a:p>
            <a:pPr lvl="1"/>
            <a:r>
              <a:rPr lang="en-US" dirty="0"/>
              <a:t>As noted by a CCAMP WG Chair: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lease note that the two new drafts have been published as WG documents since it's just a split of the model already adopted by the WG.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See summary here: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hlinkClick r:id="rId5"/>
              </a:rPr>
              <a:t>https://mailarchive.ietf.org/arch/msg/ccamp/2NlCZa6rN85bm9eezYrwwNtbhmc/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A904-48B4-4BFE-8E38-766C7409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March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0633-D4E4-468A-AC39-E99AE2E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33A6-4B64-4727-A737-0A7C778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328B-3AEF-BEDE-AC0F-F33703FF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06E1-B4AB-6635-73B2-94C83501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Interface Reference Topology</a:t>
            </a:r>
          </a:p>
          <a:p>
            <a:pPr lvl="1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Issue #3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has two open topics</a:t>
            </a:r>
          </a:p>
          <a:p>
            <a:pPr marL="1200150" lvl="2" indent="-28575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Location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tp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-to-interface-ref node in the YANG tree. The authors agree, but the change has not yet been implemented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. </a:t>
            </a:r>
          </a:p>
          <a:p>
            <a:pPr marL="1200150" lvl="2" indent="-285750"/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Which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working group will be the best home to progress if-ref-topo-yang and bwa-topo-yang</a:t>
            </a:r>
          </a:p>
          <a:p>
            <a:pPr marL="1200150" lvl="2" indent="-28575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Created new issues to highlight the discussions that need to complete.</a:t>
            </a:r>
          </a:p>
          <a:p>
            <a:pPr marL="1657350" lvl="3" indent="-285750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if-ref-topo-yang-git: Issue #5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update the location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tp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-to-interface-ref node.</a:t>
            </a:r>
          </a:p>
          <a:p>
            <a:pPr marL="1657350" lvl="3" indent="-285750"/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if-ref-topo-yang-git: Issue #6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find a working group home for bwa-topo-yang and if-ref-topo-yang.</a:t>
            </a:r>
          </a:p>
          <a:p>
            <a:pPr marL="285750" indent="-28575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Keep the Informative Example in mw-topo-yang up to date with any changes to tree structure related to issue above</a:t>
            </a:r>
          </a:p>
          <a:p>
            <a:pPr marL="1657350" lvl="3" indent="-285750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4C69-9386-3936-F80D-0568162C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March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281C-8D3B-648F-46A5-79089DA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draft-ietf-ccamp-mw-topo-yang-05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BFB7-97BF-6DEC-0B4B-34E771AC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726D-BF3F-4177-BAF9-FC40045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002B-A733-4A90-A9B2-367288D9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Last Call on Microwave Topology YANG</a:t>
            </a:r>
          </a:p>
          <a:p>
            <a:r>
              <a:rPr lang="en-US" dirty="0"/>
              <a:t>Socialization of bandwidth availability topology yang and interface reference topology yang</a:t>
            </a:r>
          </a:p>
          <a:p>
            <a:pPr lvl="1"/>
            <a:r>
              <a:rPr lang="en-US" dirty="0"/>
              <a:t>And find a home working group</a:t>
            </a:r>
          </a:p>
          <a:p>
            <a:r>
              <a:rPr lang="en-US" dirty="0"/>
              <a:t>Continue weekly conference calls</a:t>
            </a:r>
          </a:p>
          <a:p>
            <a:pPr lvl="1"/>
            <a:r>
              <a:rPr lang="en-US" dirty="0"/>
              <a:t>0500-0600 (UTC -4) (EDT)</a:t>
            </a:r>
          </a:p>
          <a:p>
            <a:r>
              <a:rPr lang="en-US" dirty="0"/>
              <a:t>Discuss plan for an update to RFC 8561 (A YANG Data Model for Microwave Radio Link)</a:t>
            </a:r>
          </a:p>
          <a:p>
            <a:pPr lvl="1"/>
            <a:r>
              <a:rPr lang="en-US" dirty="0"/>
              <a:t>The draft is still in “individual draft” state</a:t>
            </a:r>
          </a:p>
          <a:p>
            <a:pPr lvl="2"/>
            <a:r>
              <a:rPr lang="en-US" dirty="0">
                <a:hlinkClick r:id="rId2"/>
              </a:rPr>
              <a:t>https://github.com/samans/draft-ybam-rfc8561bis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generic </a:t>
            </a:r>
            <a:r>
              <a:rPr lang="en-US" dirty="0" err="1"/>
              <a:t>rlt</a:t>
            </a:r>
            <a:r>
              <a:rPr lang="en-US" dirty="0"/>
              <a:t>-mode could be added in a bis of RFC 8561</a:t>
            </a:r>
          </a:p>
          <a:p>
            <a:pPr lvl="1"/>
            <a:r>
              <a:rPr lang="en-US" dirty="0"/>
              <a:t>Better encapsulation of microwave radio link characteristics (thus simplifying the microwave topology model)</a:t>
            </a:r>
          </a:p>
          <a:p>
            <a:pPr lvl="1"/>
            <a:r>
              <a:rPr lang="en-US" dirty="0"/>
              <a:t>Other enhancements like Latency, Fade, BER, Power consumption etc. could be explored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1A1E-AA57-40DD-8759-CD196017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March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3C18-EB2E-40E5-80DE-91DBDEAD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draft-ietf-ccamp-mw-topo-yang-05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A55-50B7-479A-A06A-80E9F365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42F4-3B75-4E3C-A0AC-3666538EA6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17553</TotalTime>
  <Words>457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Ericsson Capital TT</vt:lpstr>
      <vt:lpstr>Segoe UI</vt:lpstr>
      <vt:lpstr>Office 主题</vt:lpstr>
      <vt:lpstr>A YANG Data Model for Microwave Topology  draft-ietf-ccamp-mw-topo-yang-05</vt:lpstr>
      <vt:lpstr>Status</vt:lpstr>
      <vt:lpstr>Issues and To do</vt:lpstr>
      <vt:lpstr>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Microwave Radio Link  draft-mwdt-ccamp-mw-yang-01</dc:title>
  <dc:creator>Yemin (Amy)</dc:creator>
  <cp:lastModifiedBy>Scott Mansfield</cp:lastModifiedBy>
  <cp:revision>120</cp:revision>
  <dcterms:created xsi:type="dcterms:W3CDTF">2017-03-17T09:12:10Z</dcterms:created>
  <dcterms:modified xsi:type="dcterms:W3CDTF">2023-03-09T12:06:56Z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(3)0zFMopFHkxopyR4W/UeVCuPsGu7LcrVT2vJ970E3glsKOck9pwCadPvAgXeLfdihhPf9lK//
XHQ7KkXjtdaRcyUKoC91M4WoREQPV0FSMicxltXEVo7RKC5sYKtoaXn7aJEIpkC2dFloPy2d
A9Ev/rZRm/wmx5mMF1GVtAmGNAflkaFLpR7EQ5ygDFVF9E0ygtfCZZ/F4asWJuRFo/s4Sil2
s5XspcHmaOgGkSvZX0</vt:lpwstr>
  </property>
  <property fmtid="{D5CDD505-2E9C-101B-9397-08002B2CF9AE}" pid="3" name="_2015_ms_pID_7253431">
    <vt:lpwstr>SzUNZCQ8Evw462+GqOnKf/XIey3yTfrcL0rpXJekWPx3iDiHCzjNCh
RUa+4lxajP+K4FbTi6oNGQMQm6+Fvfkb9fhnHMk9vrEZsE5iADduI3k6/yaNwkesf2vqqy/4
vYrl0eldeu4Ff1+L5gLRaRC6UFkyk+uXruSPwfioj4S6cKG8clpeLe26gExCDXD02cyaUQfs
wisGvTBmV1RyS+wXG48gcNdRAF4ReXjVM1ZA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1490653398</vt:lpwstr>
  </property>
  <property fmtid="{D5CDD505-2E9C-101B-9397-08002B2CF9AE}" pid="8" name="_2015_ms_pID_7253432">
    <vt:lpwstr>sw==</vt:lpwstr>
  </property>
</Properties>
</file>