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5" r:id="rId2"/>
    <p:sldId id="407" r:id="rId3"/>
    <p:sldId id="409" r:id="rId4"/>
    <p:sldId id="410" r:id="rId5"/>
    <p:sldId id="411" r:id="rId6"/>
    <p:sldId id="405" r:id="rId7"/>
    <p:sldId id="415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CADAIR Mohamed INNOV/NET" initials="BMI" lastIdx="1" clrIdx="0">
    <p:extLst>
      <p:ext uri="{19B8F6BF-5375-455C-9EA6-DF929625EA0E}">
        <p15:presenceInfo xmlns:p15="http://schemas.microsoft.com/office/powerpoint/2012/main" userId="S::mohamed.boucadair@orange.com::2acbca90-6db1-4111-98c4-832797dda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D351C-2626-493F-8812-B9C3E9DB0064}" v="15" dt="2025-07-18T05:30:09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0476" autoAdjust="0"/>
  </p:normalViewPr>
  <p:slideViewPr>
    <p:cSldViewPr>
      <p:cViewPr varScale="1">
        <p:scale>
          <a:sx n="95" d="100"/>
          <a:sy n="95" d="100"/>
        </p:scale>
        <p:origin x="21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EE308239-0614-4656-96DC-AFECAAB7A2FB}"/>
    <pc:docChg chg="undo custSel modSld">
      <pc:chgData name="BOUCADAIR Mohamed INNOV/NET" userId="2acbca90-6db1-4111-98c4-832797dda751" providerId="ADAL" clId="{EE308239-0614-4656-96DC-AFECAAB7A2FB}" dt="2024-07-26T10:10:03.907" v="667" actId="20577"/>
      <pc:docMkLst>
        <pc:docMk/>
      </pc:docMkLst>
      <pc:sldChg chg="addSp modSp mod">
        <pc:chgData name="BOUCADAIR Mohamed INNOV/NET" userId="2acbca90-6db1-4111-98c4-832797dda751" providerId="ADAL" clId="{EE308239-0614-4656-96DC-AFECAAB7A2FB}" dt="2024-07-26T10:06:57.411" v="641" actId="6549"/>
        <pc:sldMkLst>
          <pc:docMk/>
          <pc:sldMk cId="2358325018" sldId="395"/>
        </pc:sldMkLst>
        <pc:spChg chg="mod">
          <ac:chgData name="BOUCADAIR Mohamed INNOV/NET" userId="2acbca90-6db1-4111-98c4-832797dda751" providerId="ADAL" clId="{EE308239-0614-4656-96DC-AFECAAB7A2FB}" dt="2024-07-26T10:06:57.411" v="641" actId="6549"/>
          <ac:spMkLst>
            <pc:docMk/>
            <pc:sldMk cId="2358325018" sldId="395"/>
            <ac:spMk id="3" creationId="{00000000-0000-0000-0000-000000000000}"/>
          </ac:spMkLst>
        </pc:spChg>
        <pc:picChg chg="add mod">
          <ac:chgData name="BOUCADAIR Mohamed INNOV/NET" userId="2acbca90-6db1-4111-98c4-832797dda751" providerId="ADAL" clId="{EE308239-0614-4656-96DC-AFECAAB7A2FB}" dt="2024-07-26T10:06:20.429" v="632" actId="14100"/>
          <ac:picMkLst>
            <pc:docMk/>
            <pc:sldMk cId="2358325018" sldId="395"/>
            <ac:picMk id="5" creationId="{79CBC0DE-0306-C3AE-2F0D-C9C6B78C6C3D}"/>
          </ac:picMkLst>
        </pc:picChg>
      </pc:sldChg>
      <pc:sldChg chg="modSp mod">
        <pc:chgData name="BOUCADAIR Mohamed INNOV/NET" userId="2acbca90-6db1-4111-98c4-832797dda751" providerId="ADAL" clId="{EE308239-0614-4656-96DC-AFECAAB7A2FB}" dt="2024-07-26T10:04:57.432" v="621" actId="207"/>
        <pc:sldMkLst>
          <pc:docMk/>
          <pc:sldMk cId="378199930" sldId="400"/>
        </pc:sldMkLst>
        <pc:spChg chg="mod">
          <ac:chgData name="BOUCADAIR Mohamed INNOV/NET" userId="2acbca90-6db1-4111-98c4-832797dda751" providerId="ADAL" clId="{EE308239-0614-4656-96DC-AFECAAB7A2FB}" dt="2024-07-26T10:04:57.432" v="621" actId="207"/>
          <ac:spMkLst>
            <pc:docMk/>
            <pc:sldMk cId="378199930" sldId="400"/>
            <ac:spMk id="3" creationId="{CB2DFBA2-1A7C-0F3F-49E1-2BC006771A13}"/>
          </ac:spMkLst>
        </pc:spChg>
      </pc:sldChg>
      <pc:sldChg chg="modSp mod">
        <pc:chgData name="BOUCADAIR Mohamed INNOV/NET" userId="2acbca90-6db1-4111-98c4-832797dda751" providerId="ADAL" clId="{EE308239-0614-4656-96DC-AFECAAB7A2FB}" dt="2024-07-26T10:10:03.907" v="667" actId="20577"/>
        <pc:sldMkLst>
          <pc:docMk/>
          <pc:sldMk cId="2794130683" sldId="403"/>
        </pc:sldMkLst>
        <pc:spChg chg="mod">
          <ac:chgData name="BOUCADAIR Mohamed INNOV/NET" userId="2acbca90-6db1-4111-98c4-832797dda751" providerId="ADAL" clId="{EE308239-0614-4656-96DC-AFECAAB7A2FB}" dt="2024-07-26T10:10:03.907" v="667" actId="20577"/>
          <ac:spMkLst>
            <pc:docMk/>
            <pc:sldMk cId="2794130683" sldId="403"/>
            <ac:spMk id="3" creationId="{D366925A-4342-C469-A694-EF2F29D5995C}"/>
          </ac:spMkLst>
        </pc:spChg>
      </pc:sldChg>
      <pc:sldChg chg="addSp delSp mod">
        <pc:chgData name="BOUCADAIR Mohamed INNOV/NET" userId="2acbca90-6db1-4111-98c4-832797dda751" providerId="ADAL" clId="{EE308239-0614-4656-96DC-AFECAAB7A2FB}" dt="2024-07-26T10:07:56.007" v="643" actId="11529"/>
        <pc:sldMkLst>
          <pc:docMk/>
          <pc:sldMk cId="1315938594" sldId="407"/>
        </pc:sldMkLst>
        <pc:cxnChg chg="add del">
          <ac:chgData name="BOUCADAIR Mohamed INNOV/NET" userId="2acbca90-6db1-4111-98c4-832797dda751" providerId="ADAL" clId="{EE308239-0614-4656-96DC-AFECAAB7A2FB}" dt="2024-07-26T10:07:56.007" v="643" actId="11529"/>
          <ac:cxnSpMkLst>
            <pc:docMk/>
            <pc:sldMk cId="1315938594" sldId="407"/>
            <ac:cxnSpMk id="8" creationId="{CC3F341D-5A09-1C74-81D4-6EE7F48C0658}"/>
          </ac:cxnSpMkLst>
        </pc:cxnChg>
      </pc:sldChg>
    </pc:docChg>
  </pc:docChgLst>
  <pc:docChgLst>
    <pc:chgData name="BOUCADAIR Mohamed INNOV/NET" userId="2acbca90-6db1-4111-98c4-832797dda751" providerId="ADAL" clId="{8C8D351C-2626-493F-8812-B9C3E9DB0064}"/>
    <pc:docChg chg="undo custSel addSld delSld modSld sldOrd">
      <pc:chgData name="BOUCADAIR Mohamed INNOV/NET" userId="2acbca90-6db1-4111-98c4-832797dda751" providerId="ADAL" clId="{8C8D351C-2626-493F-8812-B9C3E9DB0064}" dt="2025-07-18T05:36:56.566" v="3152" actId="20577"/>
      <pc:docMkLst>
        <pc:docMk/>
      </pc:docMkLst>
      <pc:sldChg chg="delSp modSp mod">
        <pc:chgData name="BOUCADAIR Mohamed INNOV/NET" userId="2acbca90-6db1-4111-98c4-832797dda751" providerId="ADAL" clId="{8C8D351C-2626-493F-8812-B9C3E9DB0064}" dt="2025-07-17T08:38:21.180" v="156" actId="20577"/>
        <pc:sldMkLst>
          <pc:docMk/>
          <pc:sldMk cId="2358325018" sldId="395"/>
        </pc:sldMkLst>
        <pc:spChg chg="mod">
          <ac:chgData name="BOUCADAIR Mohamed INNOV/NET" userId="2acbca90-6db1-4111-98c4-832797dda751" providerId="ADAL" clId="{8C8D351C-2626-493F-8812-B9C3E9DB0064}" dt="2025-07-17T08:38:21.180" v="156" actId="20577"/>
          <ac:spMkLst>
            <pc:docMk/>
            <pc:sldMk cId="2358325018" sldId="395"/>
            <ac:spMk id="3" creationId="{00000000-0000-0000-0000-000000000000}"/>
          </ac:spMkLst>
        </pc:spChg>
        <pc:picChg chg="del">
          <ac:chgData name="BOUCADAIR Mohamed INNOV/NET" userId="2acbca90-6db1-4111-98c4-832797dda751" providerId="ADAL" clId="{8C8D351C-2626-493F-8812-B9C3E9DB0064}" dt="2025-07-17T08:37:45.115" v="130" actId="478"/>
          <ac:picMkLst>
            <pc:docMk/>
            <pc:sldMk cId="2358325018" sldId="395"/>
            <ac:picMk id="5" creationId="{79CBC0DE-0306-C3AE-2F0D-C9C6B78C6C3D}"/>
          </ac:picMkLst>
        </pc:picChg>
      </pc:sldChg>
      <pc:sldChg chg="del">
        <pc:chgData name="BOUCADAIR Mohamed INNOV/NET" userId="2acbca90-6db1-4111-98c4-832797dda751" providerId="ADAL" clId="{8C8D351C-2626-493F-8812-B9C3E9DB0064}" dt="2025-07-17T08:30:00.705" v="1" actId="2696"/>
        <pc:sldMkLst>
          <pc:docMk/>
          <pc:sldMk cId="378199930" sldId="400"/>
        </pc:sldMkLst>
      </pc:sldChg>
      <pc:sldChg chg="add del">
        <pc:chgData name="BOUCADAIR Mohamed INNOV/NET" userId="2acbca90-6db1-4111-98c4-832797dda751" providerId="ADAL" clId="{8C8D351C-2626-493F-8812-B9C3E9DB0064}" dt="2025-07-17T08:50:27.639" v="331" actId="47"/>
        <pc:sldMkLst>
          <pc:docMk/>
          <pc:sldMk cId="3635264261" sldId="400"/>
        </pc:sldMkLst>
      </pc:sldChg>
      <pc:sldChg chg="addSp modSp del mod">
        <pc:chgData name="BOUCADAIR Mohamed INNOV/NET" userId="2acbca90-6db1-4111-98c4-832797dda751" providerId="ADAL" clId="{8C8D351C-2626-493F-8812-B9C3E9DB0064}" dt="2025-07-17T08:50:14.826" v="330" actId="47"/>
        <pc:sldMkLst>
          <pc:docMk/>
          <pc:sldMk cId="2794130683" sldId="403"/>
        </pc:sldMkLst>
        <pc:spChg chg="add mod">
          <ac:chgData name="BOUCADAIR Mohamed INNOV/NET" userId="2acbca90-6db1-4111-98c4-832797dda751" providerId="ADAL" clId="{8C8D351C-2626-493F-8812-B9C3E9DB0064}" dt="2025-07-17T08:31:36.985" v="50" actId="207"/>
          <ac:spMkLst>
            <pc:docMk/>
            <pc:sldMk cId="2794130683" sldId="403"/>
            <ac:spMk id="4" creationId="{F3E4CCC9-65DB-90FC-D083-CF1A7D7EF14B}"/>
          </ac:spMkLst>
        </pc:spChg>
      </pc:sldChg>
      <pc:sldChg chg="add ord">
        <pc:chgData name="BOUCADAIR Mohamed INNOV/NET" userId="2acbca90-6db1-4111-98c4-832797dda751" providerId="ADAL" clId="{8C8D351C-2626-493F-8812-B9C3E9DB0064}" dt="2025-07-17T08:57:42.846" v="802"/>
        <pc:sldMkLst>
          <pc:docMk/>
          <pc:sldMk cId="2343079198" sldId="405"/>
        </pc:sldMkLst>
      </pc:sldChg>
      <pc:sldChg chg="del">
        <pc:chgData name="BOUCADAIR Mohamed INNOV/NET" userId="2acbca90-6db1-4111-98c4-832797dda751" providerId="ADAL" clId="{8C8D351C-2626-493F-8812-B9C3E9DB0064}" dt="2025-07-17T08:30:08.735" v="3" actId="2696"/>
        <pc:sldMkLst>
          <pc:docMk/>
          <pc:sldMk cId="2857642307" sldId="405"/>
        </pc:sldMkLst>
      </pc:sldChg>
      <pc:sldChg chg="del">
        <pc:chgData name="BOUCADAIR Mohamed INNOV/NET" userId="2acbca90-6db1-4111-98c4-832797dda751" providerId="ADAL" clId="{8C8D351C-2626-493F-8812-B9C3E9DB0064}" dt="2025-07-17T08:50:28.346" v="332" actId="47"/>
        <pc:sldMkLst>
          <pc:docMk/>
          <pc:sldMk cId="1219096863" sldId="406"/>
        </pc:sldMkLst>
      </pc:sldChg>
      <pc:sldChg chg="delSp modSp mod">
        <pc:chgData name="BOUCADAIR Mohamed INNOV/NET" userId="2acbca90-6db1-4111-98c4-832797dda751" providerId="ADAL" clId="{8C8D351C-2626-493F-8812-B9C3E9DB0064}" dt="2025-07-17T08:54:09.621" v="398" actId="20577"/>
        <pc:sldMkLst>
          <pc:docMk/>
          <pc:sldMk cId="1315938594" sldId="407"/>
        </pc:sldMkLst>
        <pc:spChg chg="mod">
          <ac:chgData name="BOUCADAIR Mohamed INNOV/NET" userId="2acbca90-6db1-4111-98c4-832797dda751" providerId="ADAL" clId="{8C8D351C-2626-493F-8812-B9C3E9DB0064}" dt="2025-07-17T08:54:09.621" v="398" actId="20577"/>
          <ac:spMkLst>
            <pc:docMk/>
            <pc:sldMk cId="1315938594" sldId="407"/>
            <ac:spMk id="2" creationId="{A1820F23-1167-7675-CD2B-73DC4DD5C3F3}"/>
          </ac:spMkLst>
        </pc:spChg>
        <pc:spChg chg="mod">
          <ac:chgData name="BOUCADAIR Mohamed INNOV/NET" userId="2acbca90-6db1-4111-98c4-832797dda751" providerId="ADAL" clId="{8C8D351C-2626-493F-8812-B9C3E9DB0064}" dt="2025-07-17T08:37:02.829" v="126" actId="1036"/>
          <ac:spMkLst>
            <pc:docMk/>
            <pc:sldMk cId="1315938594" sldId="407"/>
            <ac:spMk id="3" creationId="{C16CDFE3-A755-9EF6-FC96-AC82D01C1665}"/>
          </ac:spMkLst>
        </pc:spChg>
        <pc:spChg chg="mod">
          <ac:chgData name="BOUCADAIR Mohamed INNOV/NET" userId="2acbca90-6db1-4111-98c4-832797dda751" providerId="ADAL" clId="{8C8D351C-2626-493F-8812-B9C3E9DB0064}" dt="2025-07-17T08:37:21.510" v="129" actId="693"/>
          <ac:spMkLst>
            <pc:docMk/>
            <pc:sldMk cId="1315938594" sldId="407"/>
            <ac:spMk id="4" creationId="{7CE490E3-F4F2-C6F1-E252-20EFDEE99E18}"/>
          </ac:spMkLst>
        </pc:spChg>
        <pc:spChg chg="del">
          <ac:chgData name="BOUCADAIR Mohamed INNOV/NET" userId="2acbca90-6db1-4111-98c4-832797dda751" providerId="ADAL" clId="{8C8D351C-2626-493F-8812-B9C3E9DB0064}" dt="2025-07-17T08:36:53.849" v="109" actId="478"/>
          <ac:spMkLst>
            <pc:docMk/>
            <pc:sldMk cId="1315938594" sldId="407"/>
            <ac:spMk id="7" creationId="{4A6F64F8-A12A-C9AA-B0DF-74160028563D}"/>
          </ac:spMkLst>
        </pc:spChg>
        <pc:picChg chg="del">
          <ac:chgData name="BOUCADAIR Mohamed INNOV/NET" userId="2acbca90-6db1-4111-98c4-832797dda751" providerId="ADAL" clId="{8C8D351C-2626-493F-8812-B9C3E9DB0064}" dt="2025-07-17T08:36:51.664" v="108" actId="478"/>
          <ac:picMkLst>
            <pc:docMk/>
            <pc:sldMk cId="1315938594" sldId="407"/>
            <ac:picMk id="6" creationId="{7A9F4DCE-A3F9-345D-D304-5F89379AFC49}"/>
          </ac:picMkLst>
        </pc:picChg>
      </pc:sldChg>
      <pc:sldChg chg="del">
        <pc:chgData name="BOUCADAIR Mohamed INNOV/NET" userId="2acbca90-6db1-4111-98c4-832797dda751" providerId="ADAL" clId="{8C8D351C-2626-493F-8812-B9C3E9DB0064}" dt="2025-07-17T08:51:56.398" v="335" actId="47"/>
        <pc:sldMkLst>
          <pc:docMk/>
          <pc:sldMk cId="4237393640" sldId="408"/>
        </pc:sldMkLst>
      </pc:sldChg>
      <pc:sldChg chg="addSp delSp modSp new mod">
        <pc:chgData name="BOUCADAIR Mohamed INNOV/NET" userId="2acbca90-6db1-4111-98c4-832797dda751" providerId="ADAL" clId="{8C8D351C-2626-493F-8812-B9C3E9DB0064}" dt="2025-07-17T08:58:15.878" v="803" actId="14100"/>
        <pc:sldMkLst>
          <pc:docMk/>
          <pc:sldMk cId="2526080365" sldId="409"/>
        </pc:sldMkLst>
        <pc:spChg chg="mod">
          <ac:chgData name="BOUCADAIR Mohamed INNOV/NET" userId="2acbca90-6db1-4111-98c4-832797dda751" providerId="ADAL" clId="{8C8D351C-2626-493F-8812-B9C3E9DB0064}" dt="2025-07-17T08:40:26.966" v="178" actId="1076"/>
          <ac:spMkLst>
            <pc:docMk/>
            <pc:sldMk cId="2526080365" sldId="409"/>
            <ac:spMk id="2" creationId="{13C3000E-B10C-7DE8-CA6D-0CE72A88775C}"/>
          </ac:spMkLst>
        </pc:spChg>
        <pc:spChg chg="del">
          <ac:chgData name="BOUCADAIR Mohamed INNOV/NET" userId="2acbca90-6db1-4111-98c4-832797dda751" providerId="ADAL" clId="{8C8D351C-2626-493F-8812-B9C3E9DB0064}" dt="2025-07-17T08:32:34.035" v="52" actId="478"/>
          <ac:spMkLst>
            <pc:docMk/>
            <pc:sldMk cId="2526080365" sldId="409"/>
            <ac:spMk id="3" creationId="{A0AE402E-1356-91A1-FF2D-C62E8973A034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8" creationId="{62A6F068-150D-B2E1-6E72-910A0B409242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17" creationId="{DC68056C-3E05-9807-877B-FBE44FC6A9CB}"/>
          </ac:spMkLst>
        </pc:spChg>
        <pc:spChg chg="add del mod">
          <ac:chgData name="BOUCADAIR Mohamed INNOV/NET" userId="2acbca90-6db1-4111-98c4-832797dda751" providerId="ADAL" clId="{8C8D351C-2626-493F-8812-B9C3E9DB0064}" dt="2025-07-17T08:43:57.828" v="212" actId="478"/>
          <ac:spMkLst>
            <pc:docMk/>
            <pc:sldMk cId="2526080365" sldId="409"/>
            <ac:spMk id="23" creationId="{90806131-E516-4033-6B46-A936E113E953}"/>
          </ac:spMkLst>
        </pc:spChg>
        <pc:spChg chg="add mod">
          <ac:chgData name="BOUCADAIR Mohamed INNOV/NET" userId="2acbca90-6db1-4111-98c4-832797dda751" providerId="ADAL" clId="{8C8D351C-2626-493F-8812-B9C3E9DB0064}" dt="2025-07-17T08:54:42.792" v="425" actId="20577"/>
          <ac:spMkLst>
            <pc:docMk/>
            <pc:sldMk cId="2526080365" sldId="409"/>
            <ac:spMk id="33" creationId="{1DEA5E4F-6189-8358-FF19-E8384C0482BC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34" creationId="{7F36ABB3-35C9-B798-35CF-86B9F51930DF}"/>
          </ac:spMkLst>
        </pc:spChg>
        <pc:picChg chg="add mod">
          <ac:chgData name="BOUCADAIR Mohamed INNOV/NET" userId="2acbca90-6db1-4111-98c4-832797dda751" providerId="ADAL" clId="{8C8D351C-2626-493F-8812-B9C3E9DB0064}" dt="2025-07-17T08:53:10.263" v="373" actId="1035"/>
          <ac:picMkLst>
            <pc:docMk/>
            <pc:sldMk cId="2526080365" sldId="409"/>
            <ac:picMk id="5" creationId="{3F87144A-3FF2-29E8-9634-A38A640F2F8E}"/>
          </ac:picMkLst>
        </pc:picChg>
        <pc:picChg chg="add mod">
          <ac:chgData name="BOUCADAIR Mohamed INNOV/NET" userId="2acbca90-6db1-4111-98c4-832797dda751" providerId="ADAL" clId="{8C8D351C-2626-493F-8812-B9C3E9DB0064}" dt="2025-07-17T08:54:00.244" v="389" actId="208"/>
          <ac:picMkLst>
            <pc:docMk/>
            <pc:sldMk cId="2526080365" sldId="409"/>
            <ac:picMk id="7" creationId="{0EC93F3E-FB93-DA42-8907-C8DDD1885266}"/>
          </ac:picMkLst>
        </pc:picChg>
        <pc:picChg chg="add mod">
          <ac:chgData name="BOUCADAIR Mohamed INNOV/NET" userId="2acbca90-6db1-4111-98c4-832797dda751" providerId="ADAL" clId="{8C8D351C-2626-493F-8812-B9C3E9DB0064}" dt="2025-07-17T08:53:55.101" v="385" actId="208"/>
          <ac:picMkLst>
            <pc:docMk/>
            <pc:sldMk cId="2526080365" sldId="409"/>
            <ac:picMk id="10" creationId="{7CE0595F-AB96-FD9D-39B1-30FA0F1F0F87}"/>
          </ac:picMkLst>
        </pc:picChg>
        <pc:picChg chg="add mod">
          <ac:chgData name="BOUCADAIR Mohamed INNOV/NET" userId="2acbca90-6db1-4111-98c4-832797dda751" providerId="ADAL" clId="{8C8D351C-2626-493F-8812-B9C3E9DB0064}" dt="2025-07-17T08:53:56.011" v="386" actId="208"/>
          <ac:picMkLst>
            <pc:docMk/>
            <pc:sldMk cId="2526080365" sldId="409"/>
            <ac:picMk id="22" creationId="{28F9DE8C-C394-84FF-8736-C974952494F6}"/>
          </ac:picMkLst>
        </pc:picChg>
        <pc:picChg chg="add mod">
          <ac:chgData name="BOUCADAIR Mohamed INNOV/NET" userId="2acbca90-6db1-4111-98c4-832797dda751" providerId="ADAL" clId="{8C8D351C-2626-493F-8812-B9C3E9DB0064}" dt="2025-07-17T08:53:49.071" v="383" actId="208"/>
          <ac:picMkLst>
            <pc:docMk/>
            <pc:sldMk cId="2526080365" sldId="409"/>
            <ac:picMk id="30" creationId="{073C40E1-75A2-18E4-A881-09D468F14FEA}"/>
          </ac:picMkLst>
        </pc:picChg>
        <pc:cxnChg chg="add mod">
          <ac:chgData name="BOUCADAIR Mohamed INNOV/NET" userId="2acbca90-6db1-4111-98c4-832797dda751" providerId="ADAL" clId="{8C8D351C-2626-493F-8812-B9C3E9DB0064}" dt="2025-07-17T08:58:15.878" v="803" actId="14100"/>
          <ac:cxnSpMkLst>
            <pc:docMk/>
            <pc:sldMk cId="2526080365" sldId="409"/>
            <ac:cxnSpMk id="12" creationId="{314D163F-41BB-24E2-3333-C1F02B973FDB}"/>
          </ac:cxnSpMkLst>
        </pc:cxnChg>
        <pc:cxnChg chg="add mod">
          <ac:chgData name="BOUCADAIR Mohamed INNOV/NET" userId="2acbca90-6db1-4111-98c4-832797dda751" providerId="ADAL" clId="{8C8D351C-2626-493F-8812-B9C3E9DB0064}" dt="2025-07-17T08:53:59.011" v="388" actId="208"/>
          <ac:cxnSpMkLst>
            <pc:docMk/>
            <pc:sldMk cId="2526080365" sldId="409"/>
            <ac:cxnSpMk id="13" creationId="{825D36ED-65E6-751A-22B4-4D3EDDADE30C}"/>
          </ac:cxnSpMkLst>
        </pc:cxnChg>
        <pc:cxnChg chg="add del mod">
          <ac:chgData name="BOUCADAIR Mohamed INNOV/NET" userId="2acbca90-6db1-4111-98c4-832797dda751" providerId="ADAL" clId="{8C8D351C-2626-493F-8812-B9C3E9DB0064}" dt="2025-07-17T08:47:42.504" v="224" actId="478"/>
          <ac:cxnSpMkLst>
            <pc:docMk/>
            <pc:sldMk cId="2526080365" sldId="409"/>
            <ac:cxnSpMk id="18" creationId="{2FDB36D5-8D36-A243-F180-26828540960A}"/>
          </ac:cxnSpMkLst>
        </pc:cxnChg>
        <pc:cxnChg chg="add mod">
          <ac:chgData name="BOUCADAIR Mohamed INNOV/NET" userId="2acbca90-6db1-4111-98c4-832797dda751" providerId="ADAL" clId="{8C8D351C-2626-493F-8812-B9C3E9DB0064}" dt="2025-07-17T08:53:57.493" v="387" actId="208"/>
          <ac:cxnSpMkLst>
            <pc:docMk/>
            <pc:sldMk cId="2526080365" sldId="409"/>
            <ac:cxnSpMk id="24" creationId="{8E50E0CA-6051-5EF2-9434-9CECF9BCCBF7}"/>
          </ac:cxnSpMkLst>
        </pc:cxnChg>
        <pc:cxnChg chg="add mod">
          <ac:chgData name="BOUCADAIR Mohamed INNOV/NET" userId="2acbca90-6db1-4111-98c4-832797dda751" providerId="ADAL" clId="{8C8D351C-2626-493F-8812-B9C3E9DB0064}" dt="2025-07-17T08:53:46.951" v="382" actId="208"/>
          <ac:cxnSpMkLst>
            <pc:docMk/>
            <pc:sldMk cId="2526080365" sldId="409"/>
            <ac:cxnSpMk id="31" creationId="{F683B49A-9072-D095-AC0C-E0F5D8EF089E}"/>
          </ac:cxnSpMkLst>
        </pc:cxnChg>
      </pc:sldChg>
      <pc:sldChg chg="del">
        <pc:chgData name="BOUCADAIR Mohamed INNOV/NET" userId="2acbca90-6db1-4111-98c4-832797dda751" providerId="ADAL" clId="{8C8D351C-2626-493F-8812-B9C3E9DB0064}" dt="2025-07-17T08:29:02.721" v="0" actId="47"/>
        <pc:sldMkLst>
          <pc:docMk/>
          <pc:sldMk cId="3625664532" sldId="409"/>
        </pc:sldMkLst>
      </pc:sldChg>
      <pc:sldChg chg="modSp new mod">
        <pc:chgData name="BOUCADAIR Mohamed INNOV/NET" userId="2acbca90-6db1-4111-98c4-832797dda751" providerId="ADAL" clId="{8C8D351C-2626-493F-8812-B9C3E9DB0064}" dt="2025-07-17T09:05:49.360" v="1815" actId="20577"/>
        <pc:sldMkLst>
          <pc:docMk/>
          <pc:sldMk cId="3465167307" sldId="410"/>
        </pc:sldMkLst>
        <pc:spChg chg="mod">
          <ac:chgData name="BOUCADAIR Mohamed INNOV/NET" userId="2acbca90-6db1-4111-98c4-832797dda751" providerId="ADAL" clId="{8C8D351C-2626-493F-8812-B9C3E9DB0064}" dt="2025-07-17T09:05:29.239" v="1805" actId="113"/>
          <ac:spMkLst>
            <pc:docMk/>
            <pc:sldMk cId="3465167307" sldId="410"/>
            <ac:spMk id="2" creationId="{99F0F4DA-740E-1737-2885-225FD288B961}"/>
          </ac:spMkLst>
        </pc:spChg>
        <pc:spChg chg="mod">
          <ac:chgData name="BOUCADAIR Mohamed INNOV/NET" userId="2acbca90-6db1-4111-98c4-832797dda751" providerId="ADAL" clId="{8C8D351C-2626-493F-8812-B9C3E9DB0064}" dt="2025-07-17T09:05:49.360" v="1815" actId="20577"/>
          <ac:spMkLst>
            <pc:docMk/>
            <pc:sldMk cId="3465167307" sldId="410"/>
            <ac:spMk id="3" creationId="{60D14466-508E-624A-E55F-A6551EF90661}"/>
          </ac:spMkLst>
        </pc:spChg>
      </pc:sldChg>
      <pc:sldChg chg="addSp modSp new mod">
        <pc:chgData name="BOUCADAIR Mohamed INNOV/NET" userId="2acbca90-6db1-4111-98c4-832797dda751" providerId="ADAL" clId="{8C8D351C-2626-493F-8812-B9C3E9DB0064}" dt="2025-07-18T05:36:56.566" v="3152" actId="20577"/>
        <pc:sldMkLst>
          <pc:docMk/>
          <pc:sldMk cId="3790753702" sldId="411"/>
        </pc:sldMkLst>
        <pc:spChg chg="mod">
          <ac:chgData name="BOUCADAIR Mohamed INNOV/NET" userId="2acbca90-6db1-4111-98c4-832797dda751" providerId="ADAL" clId="{8C8D351C-2626-493F-8812-B9C3E9DB0064}" dt="2025-07-17T09:06:27.951" v="1858" actId="20577"/>
          <ac:spMkLst>
            <pc:docMk/>
            <pc:sldMk cId="3790753702" sldId="411"/>
            <ac:spMk id="2" creationId="{E29C655D-D649-500B-02AD-0F9B3035835D}"/>
          </ac:spMkLst>
        </pc:spChg>
        <pc:spChg chg="mod">
          <ac:chgData name="BOUCADAIR Mohamed INNOV/NET" userId="2acbca90-6db1-4111-98c4-832797dda751" providerId="ADAL" clId="{8C8D351C-2626-493F-8812-B9C3E9DB0064}" dt="2025-07-18T05:36:56.566" v="3152" actId="20577"/>
          <ac:spMkLst>
            <pc:docMk/>
            <pc:sldMk cId="3790753702" sldId="411"/>
            <ac:spMk id="3" creationId="{8C527E14-53DB-B89B-77F3-971E3A07A598}"/>
          </ac:spMkLst>
        </pc:spChg>
        <pc:picChg chg="add mod">
          <ac:chgData name="BOUCADAIR Mohamed INNOV/NET" userId="2acbca90-6db1-4111-98c4-832797dda751" providerId="ADAL" clId="{8C8D351C-2626-493F-8812-B9C3E9DB0064}" dt="2025-07-18T05:31:59.308" v="3130" actId="1076"/>
          <ac:picMkLst>
            <pc:docMk/>
            <pc:sldMk cId="3790753702" sldId="411"/>
            <ac:picMk id="4" creationId="{42C9B35C-22B9-3AFD-9B67-524917E3A271}"/>
          </ac:picMkLst>
        </pc:picChg>
      </pc:sldChg>
      <pc:sldChg chg="addSp delSp modSp new del mod">
        <pc:chgData name="BOUCADAIR Mohamed INNOV/NET" userId="2acbca90-6db1-4111-98c4-832797dda751" providerId="ADAL" clId="{8C8D351C-2626-493F-8812-B9C3E9DB0064}" dt="2025-07-17T09:17:48.467" v="2779" actId="47"/>
        <pc:sldMkLst>
          <pc:docMk/>
          <pc:sldMk cId="1773792768" sldId="412"/>
        </pc:sldMkLst>
        <pc:spChg chg="del">
          <ac:chgData name="BOUCADAIR Mohamed INNOV/NET" userId="2acbca90-6db1-4111-98c4-832797dda751" providerId="ADAL" clId="{8C8D351C-2626-493F-8812-B9C3E9DB0064}" dt="2025-07-17T09:15:00.627" v="2669" actId="478"/>
          <ac:spMkLst>
            <pc:docMk/>
            <pc:sldMk cId="1773792768" sldId="412"/>
            <ac:spMk id="3" creationId="{0F3B0836-E43D-317B-9E33-47DF7EE44C38}"/>
          </ac:spMkLst>
        </pc:spChg>
        <pc:picChg chg="add mod">
          <ac:chgData name="BOUCADAIR Mohamed INNOV/NET" userId="2acbca90-6db1-4111-98c4-832797dda751" providerId="ADAL" clId="{8C8D351C-2626-493F-8812-B9C3E9DB0064}" dt="2025-07-17T09:15:13.266" v="2674" actId="1076"/>
          <ac:picMkLst>
            <pc:docMk/>
            <pc:sldMk cId="1773792768" sldId="412"/>
            <ac:picMk id="5" creationId="{14FDAD14-9C3F-5E62-D5DD-D95B6B7C308F}"/>
          </ac:picMkLst>
        </pc:picChg>
      </pc:sldChg>
      <pc:sldChg chg="addSp delSp modSp new del mod">
        <pc:chgData name="BOUCADAIR Mohamed INNOV/NET" userId="2acbca90-6db1-4111-98c4-832797dda751" providerId="ADAL" clId="{8C8D351C-2626-493F-8812-B9C3E9DB0064}" dt="2025-07-18T05:31:04.547" v="3051" actId="47"/>
        <pc:sldMkLst>
          <pc:docMk/>
          <pc:sldMk cId="1941944652" sldId="413"/>
        </pc:sldMkLst>
        <pc:spChg chg="mod">
          <ac:chgData name="BOUCADAIR Mohamed INNOV/NET" userId="2acbca90-6db1-4111-98c4-832797dda751" providerId="ADAL" clId="{8C8D351C-2626-493F-8812-B9C3E9DB0064}" dt="2025-07-17T09:22:38.399" v="2851" actId="20577"/>
          <ac:spMkLst>
            <pc:docMk/>
            <pc:sldMk cId="1941944652" sldId="413"/>
            <ac:spMk id="2" creationId="{362A1CAF-37A1-0182-0DAA-52ABF2CA36FD}"/>
          </ac:spMkLst>
        </pc:spChg>
        <pc:spChg chg="del mod">
          <ac:chgData name="BOUCADAIR Mohamed INNOV/NET" userId="2acbca90-6db1-4111-98c4-832797dda751" providerId="ADAL" clId="{8C8D351C-2626-493F-8812-B9C3E9DB0064}" dt="2025-07-17T09:22:28.855" v="2842" actId="478"/>
          <ac:spMkLst>
            <pc:docMk/>
            <pc:sldMk cId="1941944652" sldId="413"/>
            <ac:spMk id="3" creationId="{1C07E525-8B5F-112A-AC4A-0BFDEF86EBA8}"/>
          </ac:spMkLst>
        </pc:spChg>
        <pc:spChg chg="add del mod">
          <ac:chgData name="BOUCADAIR Mohamed INNOV/NET" userId="2acbca90-6db1-4111-98c4-832797dda751" providerId="ADAL" clId="{8C8D351C-2626-493F-8812-B9C3E9DB0064}" dt="2025-07-17T09:22:41.193" v="2852" actId="478"/>
          <ac:spMkLst>
            <pc:docMk/>
            <pc:sldMk cId="1941944652" sldId="413"/>
            <ac:spMk id="7" creationId="{048E7D75-DE17-CAFF-D1B1-7E2FB6A6B3A3}"/>
          </ac:spMkLst>
        </pc:spChg>
        <pc:picChg chg="add del mod">
          <ac:chgData name="BOUCADAIR Mohamed INNOV/NET" userId="2acbca90-6db1-4111-98c4-832797dda751" providerId="ADAL" clId="{8C8D351C-2626-493F-8812-B9C3E9DB0064}" dt="2025-07-17T09:22:43.888" v="2853" actId="478"/>
          <ac:picMkLst>
            <pc:docMk/>
            <pc:sldMk cId="1941944652" sldId="413"/>
            <ac:picMk id="5" creationId="{633BCFFA-B0FD-8DED-5ABD-D36EEADBF219}"/>
          </ac:picMkLst>
        </pc:picChg>
      </pc:sldChg>
      <pc:sldChg chg="addSp delSp modSp new del mod">
        <pc:chgData name="BOUCADAIR Mohamed INNOV/NET" userId="2acbca90-6db1-4111-98c4-832797dda751" providerId="ADAL" clId="{8C8D351C-2626-493F-8812-B9C3E9DB0064}" dt="2025-07-18T05:31:01.357" v="3050" actId="47"/>
        <pc:sldMkLst>
          <pc:docMk/>
          <pc:sldMk cId="1210613334" sldId="414"/>
        </pc:sldMkLst>
        <pc:spChg chg="mod">
          <ac:chgData name="BOUCADAIR Mohamed INNOV/NET" userId="2acbca90-6db1-4111-98c4-832797dda751" providerId="ADAL" clId="{8C8D351C-2626-493F-8812-B9C3E9DB0064}" dt="2025-07-17T09:23:01.521" v="2854" actId="20577"/>
          <ac:spMkLst>
            <pc:docMk/>
            <pc:sldMk cId="1210613334" sldId="414"/>
            <ac:spMk id="2" creationId="{1E9E326C-E6AC-BFF2-ED45-E59110FB0172}"/>
          </ac:spMkLst>
        </pc:spChg>
        <pc:spChg chg="del">
          <ac:chgData name="BOUCADAIR Mohamed INNOV/NET" userId="2acbca90-6db1-4111-98c4-832797dda751" providerId="ADAL" clId="{8C8D351C-2626-493F-8812-B9C3E9DB0064}" dt="2025-07-17T09:20:34.302" v="2811" actId="478"/>
          <ac:spMkLst>
            <pc:docMk/>
            <pc:sldMk cId="1210613334" sldId="414"/>
            <ac:spMk id="3" creationId="{FD60C3B7-B614-DD5F-4589-DE3B31A5B4DA}"/>
          </ac:spMkLst>
        </pc:spChg>
        <pc:picChg chg="add mod">
          <ac:chgData name="BOUCADAIR Mohamed INNOV/NET" userId="2acbca90-6db1-4111-98c4-832797dda751" providerId="ADAL" clId="{8C8D351C-2626-493F-8812-B9C3E9DB0064}" dt="2025-07-18T05:29:16.959" v="2856" actId="1076"/>
          <ac:picMkLst>
            <pc:docMk/>
            <pc:sldMk cId="1210613334" sldId="414"/>
            <ac:picMk id="5" creationId="{C7CEF5CB-1581-4AE1-E475-1E7CE8B6C4DC}"/>
          </ac:picMkLst>
        </pc:picChg>
      </pc:sldChg>
      <pc:sldChg chg="add del">
        <pc:chgData name="BOUCADAIR Mohamed INNOV/NET" userId="2acbca90-6db1-4111-98c4-832797dda751" providerId="ADAL" clId="{8C8D351C-2626-493F-8812-B9C3E9DB0064}" dt="2025-07-17T09:22:00.791" v="2841" actId="47"/>
        <pc:sldMkLst>
          <pc:docMk/>
          <pc:sldMk cId="1505831473" sldId="415"/>
        </pc:sldMkLst>
      </pc:sldChg>
      <pc:sldChg chg="addSp modSp new mod">
        <pc:chgData name="BOUCADAIR Mohamed INNOV/NET" userId="2acbca90-6db1-4111-98c4-832797dda751" providerId="ADAL" clId="{8C8D351C-2626-493F-8812-B9C3E9DB0064}" dt="2025-07-18T05:35:59.267" v="3151" actId="20577"/>
        <pc:sldMkLst>
          <pc:docMk/>
          <pc:sldMk cId="4235338623" sldId="415"/>
        </pc:sldMkLst>
        <pc:spChg chg="mod">
          <ac:chgData name="BOUCADAIR Mohamed INNOV/NET" userId="2acbca90-6db1-4111-98c4-832797dda751" providerId="ADAL" clId="{8C8D351C-2626-493F-8812-B9C3E9DB0064}" dt="2025-07-18T05:29:28.894" v="2858"/>
          <ac:spMkLst>
            <pc:docMk/>
            <pc:sldMk cId="4235338623" sldId="415"/>
            <ac:spMk id="2" creationId="{E73F35FB-5F26-93CB-E91B-ACFC91D67456}"/>
          </ac:spMkLst>
        </pc:spChg>
        <pc:spChg chg="mod">
          <ac:chgData name="BOUCADAIR Mohamed INNOV/NET" userId="2acbca90-6db1-4111-98c4-832797dda751" providerId="ADAL" clId="{8C8D351C-2626-493F-8812-B9C3E9DB0064}" dt="2025-07-18T05:35:59.267" v="3151" actId="20577"/>
          <ac:spMkLst>
            <pc:docMk/>
            <pc:sldMk cId="4235338623" sldId="415"/>
            <ac:spMk id="3" creationId="{80F634FC-B903-FA83-1B87-28168CD4220C}"/>
          </ac:spMkLst>
        </pc:spChg>
        <pc:picChg chg="add mod">
          <ac:chgData name="BOUCADAIR Mohamed INNOV/NET" userId="2acbca90-6db1-4111-98c4-832797dda751" providerId="ADAL" clId="{8C8D351C-2626-493F-8812-B9C3E9DB0064}" dt="2025-07-18T05:30:54.167" v="3049" actId="1076"/>
          <ac:picMkLst>
            <pc:docMk/>
            <pc:sldMk cId="4235338623" sldId="415"/>
            <ac:picMk id="4" creationId="{FDBC5F11-2AE1-39E4-D4B3-82E08A1291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boucadair-nmop-rfc3535-20years-lat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rfc353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boucadair/rfc3535-20years-later/blob/main/Prez/NEMOPS/nemops-session2-summary.md#requirements-leve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20" y="1052736"/>
            <a:ext cx="8964488" cy="2765326"/>
          </a:xfrm>
        </p:spPr>
        <p:txBody>
          <a:bodyPr>
            <a:noAutofit/>
          </a:bodyPr>
          <a:lstStyle/>
          <a:p>
            <a:r>
              <a:rPr lang="en-US" dirty="0"/>
              <a:t>An Update of Operators Requirements on Network Management Protocols and Modelling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draft-boucadair-nmop-rfc3535-20years-later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227523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IETF#123, Madrid , July 2025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Mohamed Boucadair (Orange)</a:t>
            </a:r>
          </a:p>
          <a:p>
            <a:r>
              <a:rPr lang="en-US" sz="2000" dirty="0">
                <a:solidFill>
                  <a:schemeClr val="tx1"/>
                </a:solidFill>
              </a:rPr>
              <a:t>Luis M. Contreras (Telefonica)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Óscar Gonzalez de Dios (Telefonica)</a:t>
            </a:r>
          </a:p>
          <a:p>
            <a:r>
              <a:rPr lang="fr-FR" sz="2000" dirty="0">
                <a:solidFill>
                  <a:schemeClr val="tx1"/>
                </a:solidFill>
              </a:rPr>
              <a:t>Thomas Graf (Swisscom) </a:t>
            </a:r>
          </a:p>
          <a:p>
            <a:r>
              <a:rPr lang="fr-FR" sz="2000" dirty="0">
                <a:solidFill>
                  <a:schemeClr val="tx1"/>
                </a:solidFill>
              </a:rPr>
              <a:t>Reshad Rahman (Equinix)</a:t>
            </a:r>
          </a:p>
          <a:p>
            <a:r>
              <a:rPr lang="fr-FR" sz="2000" dirty="0">
                <a:solidFill>
                  <a:schemeClr val="tx1"/>
                </a:solidFill>
              </a:rPr>
              <a:t>Lionel </a:t>
            </a:r>
            <a:r>
              <a:rPr lang="fr-FR" sz="2000" dirty="0" err="1">
                <a:solidFill>
                  <a:schemeClr val="tx1"/>
                </a:solidFill>
              </a:rPr>
              <a:t>Tailhardat</a:t>
            </a:r>
            <a:r>
              <a:rPr lang="fr-FR" sz="2000" dirty="0">
                <a:solidFill>
                  <a:schemeClr val="tx1"/>
                </a:solidFill>
              </a:rPr>
              <a:t> (Orange)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20F23-1167-7675-CD2B-73DC4DD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NMOP Work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490E3-F4F2-C6F1-E252-20EFDEE99E18}"/>
              </a:ext>
            </a:extLst>
          </p:cNvPr>
          <p:cNvSpPr/>
          <p:nvPr/>
        </p:nvSpPr>
        <p:spPr>
          <a:xfrm>
            <a:off x="215516" y="2470797"/>
            <a:ext cx="8712968" cy="3024336"/>
          </a:xfrm>
          <a:custGeom>
            <a:avLst/>
            <a:gdLst>
              <a:gd name="connsiteX0" fmla="*/ 0 w 8712968"/>
              <a:gd name="connsiteY0" fmla="*/ 0 h 3024336"/>
              <a:gd name="connsiteX1" fmla="*/ 493735 w 8712968"/>
              <a:gd name="connsiteY1" fmla="*/ 0 h 3024336"/>
              <a:gd name="connsiteX2" fmla="*/ 900340 w 8712968"/>
              <a:gd name="connsiteY2" fmla="*/ 0 h 3024336"/>
              <a:gd name="connsiteX3" fmla="*/ 1481205 w 8712968"/>
              <a:gd name="connsiteY3" fmla="*/ 0 h 3024336"/>
              <a:gd name="connsiteX4" fmla="*/ 1800680 w 8712968"/>
              <a:gd name="connsiteY4" fmla="*/ 0 h 3024336"/>
              <a:gd name="connsiteX5" fmla="*/ 2555804 w 8712968"/>
              <a:gd name="connsiteY5" fmla="*/ 0 h 3024336"/>
              <a:gd name="connsiteX6" fmla="*/ 3136668 w 8712968"/>
              <a:gd name="connsiteY6" fmla="*/ 0 h 3024336"/>
              <a:gd name="connsiteX7" fmla="*/ 3804663 w 8712968"/>
              <a:gd name="connsiteY7" fmla="*/ 0 h 3024336"/>
              <a:gd name="connsiteX8" fmla="*/ 4559787 w 8712968"/>
              <a:gd name="connsiteY8" fmla="*/ 0 h 3024336"/>
              <a:gd name="connsiteX9" fmla="*/ 5314910 w 8712968"/>
              <a:gd name="connsiteY9" fmla="*/ 0 h 3024336"/>
              <a:gd name="connsiteX10" fmla="*/ 5895775 w 8712968"/>
              <a:gd name="connsiteY10" fmla="*/ 0 h 3024336"/>
              <a:gd name="connsiteX11" fmla="*/ 6476640 w 8712968"/>
              <a:gd name="connsiteY11" fmla="*/ 0 h 3024336"/>
              <a:gd name="connsiteX12" fmla="*/ 6883245 w 8712968"/>
              <a:gd name="connsiteY12" fmla="*/ 0 h 3024336"/>
              <a:gd name="connsiteX13" fmla="*/ 7376980 w 8712968"/>
              <a:gd name="connsiteY13" fmla="*/ 0 h 3024336"/>
              <a:gd name="connsiteX14" fmla="*/ 7870714 w 8712968"/>
              <a:gd name="connsiteY14" fmla="*/ 0 h 3024336"/>
              <a:gd name="connsiteX15" fmla="*/ 8712968 w 8712968"/>
              <a:gd name="connsiteY15" fmla="*/ 0 h 3024336"/>
              <a:gd name="connsiteX16" fmla="*/ 8712968 w 8712968"/>
              <a:gd name="connsiteY16" fmla="*/ 413326 h 3024336"/>
              <a:gd name="connsiteX17" fmla="*/ 8712968 w 8712968"/>
              <a:gd name="connsiteY17" fmla="*/ 917382 h 3024336"/>
              <a:gd name="connsiteX18" fmla="*/ 8712968 w 8712968"/>
              <a:gd name="connsiteY18" fmla="*/ 1330708 h 3024336"/>
              <a:gd name="connsiteX19" fmla="*/ 8712968 w 8712968"/>
              <a:gd name="connsiteY19" fmla="*/ 1895251 h 3024336"/>
              <a:gd name="connsiteX20" fmla="*/ 8712968 w 8712968"/>
              <a:gd name="connsiteY20" fmla="*/ 2459793 h 3024336"/>
              <a:gd name="connsiteX21" fmla="*/ 8712968 w 8712968"/>
              <a:gd name="connsiteY21" fmla="*/ 3024336 h 3024336"/>
              <a:gd name="connsiteX22" fmla="*/ 8393493 w 8712968"/>
              <a:gd name="connsiteY22" fmla="*/ 3024336 h 3024336"/>
              <a:gd name="connsiteX23" fmla="*/ 7638369 w 8712968"/>
              <a:gd name="connsiteY23" fmla="*/ 3024336 h 3024336"/>
              <a:gd name="connsiteX24" fmla="*/ 7318893 w 8712968"/>
              <a:gd name="connsiteY24" fmla="*/ 3024336 h 3024336"/>
              <a:gd name="connsiteX25" fmla="*/ 6563769 w 8712968"/>
              <a:gd name="connsiteY25" fmla="*/ 3024336 h 3024336"/>
              <a:gd name="connsiteX26" fmla="*/ 5982905 w 8712968"/>
              <a:gd name="connsiteY26" fmla="*/ 3024336 h 3024336"/>
              <a:gd name="connsiteX27" fmla="*/ 5227781 w 8712968"/>
              <a:gd name="connsiteY27" fmla="*/ 3024336 h 3024336"/>
              <a:gd name="connsiteX28" fmla="*/ 4734046 w 8712968"/>
              <a:gd name="connsiteY28" fmla="*/ 3024336 h 3024336"/>
              <a:gd name="connsiteX29" fmla="*/ 3978922 w 8712968"/>
              <a:gd name="connsiteY29" fmla="*/ 3024336 h 3024336"/>
              <a:gd name="connsiteX30" fmla="*/ 3223798 w 8712968"/>
              <a:gd name="connsiteY30" fmla="*/ 3024336 h 3024336"/>
              <a:gd name="connsiteX31" fmla="*/ 2642934 w 8712968"/>
              <a:gd name="connsiteY31" fmla="*/ 3024336 h 3024336"/>
              <a:gd name="connsiteX32" fmla="*/ 2236328 w 8712968"/>
              <a:gd name="connsiteY32" fmla="*/ 3024336 h 3024336"/>
              <a:gd name="connsiteX33" fmla="*/ 1481205 w 8712968"/>
              <a:gd name="connsiteY33" fmla="*/ 3024336 h 3024336"/>
              <a:gd name="connsiteX34" fmla="*/ 1161729 w 8712968"/>
              <a:gd name="connsiteY34" fmla="*/ 3024336 h 3024336"/>
              <a:gd name="connsiteX35" fmla="*/ 755124 w 8712968"/>
              <a:gd name="connsiteY35" fmla="*/ 3024336 h 3024336"/>
              <a:gd name="connsiteX36" fmla="*/ 0 w 8712968"/>
              <a:gd name="connsiteY36" fmla="*/ 3024336 h 3024336"/>
              <a:gd name="connsiteX37" fmla="*/ 0 w 8712968"/>
              <a:gd name="connsiteY37" fmla="*/ 2550523 h 3024336"/>
              <a:gd name="connsiteX38" fmla="*/ 0 w 8712968"/>
              <a:gd name="connsiteY38" fmla="*/ 2076711 h 3024336"/>
              <a:gd name="connsiteX39" fmla="*/ 0 w 8712968"/>
              <a:gd name="connsiteY39" fmla="*/ 1633141 h 3024336"/>
              <a:gd name="connsiteX40" fmla="*/ 0 w 8712968"/>
              <a:gd name="connsiteY40" fmla="*/ 1129085 h 3024336"/>
              <a:gd name="connsiteX41" fmla="*/ 0 w 8712968"/>
              <a:gd name="connsiteY41" fmla="*/ 625029 h 3024336"/>
              <a:gd name="connsiteX42" fmla="*/ 0 w 8712968"/>
              <a:gd name="connsiteY42" fmla="*/ 0 h 302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712968" h="3024336" fill="none" extrusionOk="0">
                <a:moveTo>
                  <a:pt x="0" y="0"/>
                </a:moveTo>
                <a:cubicBezTo>
                  <a:pt x="147192" y="-38911"/>
                  <a:pt x="363869" y="19313"/>
                  <a:pt x="493735" y="0"/>
                </a:cubicBezTo>
                <a:cubicBezTo>
                  <a:pt x="623602" y="-19313"/>
                  <a:pt x="699013" y="42171"/>
                  <a:pt x="900340" y="0"/>
                </a:cubicBezTo>
                <a:cubicBezTo>
                  <a:pt x="1101668" y="-42171"/>
                  <a:pt x="1349293" y="58092"/>
                  <a:pt x="1481205" y="0"/>
                </a:cubicBezTo>
                <a:cubicBezTo>
                  <a:pt x="1613117" y="-58092"/>
                  <a:pt x="1734954" y="9576"/>
                  <a:pt x="1800680" y="0"/>
                </a:cubicBezTo>
                <a:cubicBezTo>
                  <a:pt x="1866406" y="-9576"/>
                  <a:pt x="2320184" y="59610"/>
                  <a:pt x="2555804" y="0"/>
                </a:cubicBezTo>
                <a:cubicBezTo>
                  <a:pt x="2791424" y="-59610"/>
                  <a:pt x="2954007" y="53054"/>
                  <a:pt x="3136668" y="0"/>
                </a:cubicBezTo>
                <a:cubicBezTo>
                  <a:pt x="3319329" y="-53054"/>
                  <a:pt x="3598912" y="780"/>
                  <a:pt x="3804663" y="0"/>
                </a:cubicBezTo>
                <a:cubicBezTo>
                  <a:pt x="4010414" y="-780"/>
                  <a:pt x="4221077" y="55700"/>
                  <a:pt x="4559787" y="0"/>
                </a:cubicBezTo>
                <a:cubicBezTo>
                  <a:pt x="4898497" y="-55700"/>
                  <a:pt x="5027793" y="76243"/>
                  <a:pt x="5314910" y="0"/>
                </a:cubicBezTo>
                <a:cubicBezTo>
                  <a:pt x="5602027" y="-76243"/>
                  <a:pt x="5671961" y="5000"/>
                  <a:pt x="5895775" y="0"/>
                </a:cubicBezTo>
                <a:cubicBezTo>
                  <a:pt x="6119590" y="-5000"/>
                  <a:pt x="6329926" y="4355"/>
                  <a:pt x="6476640" y="0"/>
                </a:cubicBezTo>
                <a:cubicBezTo>
                  <a:pt x="6623355" y="-4355"/>
                  <a:pt x="6770542" y="22274"/>
                  <a:pt x="6883245" y="0"/>
                </a:cubicBezTo>
                <a:cubicBezTo>
                  <a:pt x="6995948" y="-22274"/>
                  <a:pt x="7177955" y="25550"/>
                  <a:pt x="7376980" y="0"/>
                </a:cubicBezTo>
                <a:cubicBezTo>
                  <a:pt x="7576006" y="-25550"/>
                  <a:pt x="7763611" y="28384"/>
                  <a:pt x="7870714" y="0"/>
                </a:cubicBezTo>
                <a:cubicBezTo>
                  <a:pt x="7977817" y="-28384"/>
                  <a:pt x="8379765" y="49979"/>
                  <a:pt x="8712968" y="0"/>
                </a:cubicBezTo>
                <a:cubicBezTo>
                  <a:pt x="8719056" y="153272"/>
                  <a:pt x="8666022" y="305867"/>
                  <a:pt x="8712968" y="413326"/>
                </a:cubicBezTo>
                <a:cubicBezTo>
                  <a:pt x="8759914" y="520785"/>
                  <a:pt x="8673882" y="693884"/>
                  <a:pt x="8712968" y="917382"/>
                </a:cubicBezTo>
                <a:cubicBezTo>
                  <a:pt x="8752054" y="1140880"/>
                  <a:pt x="8685035" y="1136283"/>
                  <a:pt x="8712968" y="1330708"/>
                </a:cubicBezTo>
                <a:cubicBezTo>
                  <a:pt x="8740901" y="1525133"/>
                  <a:pt x="8695837" y="1772759"/>
                  <a:pt x="8712968" y="1895251"/>
                </a:cubicBezTo>
                <a:cubicBezTo>
                  <a:pt x="8730099" y="2017743"/>
                  <a:pt x="8685598" y="2291030"/>
                  <a:pt x="8712968" y="2459793"/>
                </a:cubicBezTo>
                <a:cubicBezTo>
                  <a:pt x="8740338" y="2628556"/>
                  <a:pt x="8678876" y="2790395"/>
                  <a:pt x="8712968" y="3024336"/>
                </a:cubicBezTo>
                <a:cubicBezTo>
                  <a:pt x="8603845" y="3054947"/>
                  <a:pt x="8477932" y="2998775"/>
                  <a:pt x="8393493" y="3024336"/>
                </a:cubicBezTo>
                <a:cubicBezTo>
                  <a:pt x="8309054" y="3049897"/>
                  <a:pt x="7983003" y="2942329"/>
                  <a:pt x="7638369" y="3024336"/>
                </a:cubicBezTo>
                <a:cubicBezTo>
                  <a:pt x="7293735" y="3106343"/>
                  <a:pt x="7407830" y="3012171"/>
                  <a:pt x="7318893" y="3024336"/>
                </a:cubicBezTo>
                <a:cubicBezTo>
                  <a:pt x="7229956" y="3036501"/>
                  <a:pt x="6885960" y="2997791"/>
                  <a:pt x="6563769" y="3024336"/>
                </a:cubicBezTo>
                <a:cubicBezTo>
                  <a:pt x="6241578" y="3050881"/>
                  <a:pt x="6146417" y="3009096"/>
                  <a:pt x="5982905" y="3024336"/>
                </a:cubicBezTo>
                <a:cubicBezTo>
                  <a:pt x="5819393" y="3039576"/>
                  <a:pt x="5428171" y="2987168"/>
                  <a:pt x="5227781" y="3024336"/>
                </a:cubicBezTo>
                <a:cubicBezTo>
                  <a:pt x="5027391" y="3061504"/>
                  <a:pt x="4914237" y="3000261"/>
                  <a:pt x="4734046" y="3024336"/>
                </a:cubicBezTo>
                <a:cubicBezTo>
                  <a:pt x="4553856" y="3048411"/>
                  <a:pt x="4214081" y="2971527"/>
                  <a:pt x="3978922" y="3024336"/>
                </a:cubicBezTo>
                <a:cubicBezTo>
                  <a:pt x="3743763" y="3077145"/>
                  <a:pt x="3432404" y="3013036"/>
                  <a:pt x="3223798" y="3024336"/>
                </a:cubicBezTo>
                <a:cubicBezTo>
                  <a:pt x="3015192" y="3035636"/>
                  <a:pt x="2896740" y="3006867"/>
                  <a:pt x="2642934" y="3024336"/>
                </a:cubicBezTo>
                <a:cubicBezTo>
                  <a:pt x="2389128" y="3041805"/>
                  <a:pt x="2395732" y="2981061"/>
                  <a:pt x="2236328" y="3024336"/>
                </a:cubicBezTo>
                <a:cubicBezTo>
                  <a:pt x="2076924" y="3067611"/>
                  <a:pt x="1662201" y="2998626"/>
                  <a:pt x="1481205" y="3024336"/>
                </a:cubicBezTo>
                <a:cubicBezTo>
                  <a:pt x="1300209" y="3050046"/>
                  <a:pt x="1316773" y="3016396"/>
                  <a:pt x="1161729" y="3024336"/>
                </a:cubicBezTo>
                <a:cubicBezTo>
                  <a:pt x="1006685" y="3032276"/>
                  <a:pt x="929079" y="3014507"/>
                  <a:pt x="755124" y="3024336"/>
                </a:cubicBezTo>
                <a:cubicBezTo>
                  <a:pt x="581170" y="3034165"/>
                  <a:pt x="310609" y="2941307"/>
                  <a:pt x="0" y="3024336"/>
                </a:cubicBezTo>
                <a:cubicBezTo>
                  <a:pt x="-51589" y="2878200"/>
                  <a:pt x="24590" y="2778324"/>
                  <a:pt x="0" y="2550523"/>
                </a:cubicBezTo>
                <a:cubicBezTo>
                  <a:pt x="-24590" y="2322722"/>
                  <a:pt x="35571" y="2285809"/>
                  <a:pt x="0" y="2076711"/>
                </a:cubicBezTo>
                <a:cubicBezTo>
                  <a:pt x="-35571" y="1867613"/>
                  <a:pt x="6598" y="1742013"/>
                  <a:pt x="0" y="1633141"/>
                </a:cubicBezTo>
                <a:cubicBezTo>
                  <a:pt x="-6598" y="1524269"/>
                  <a:pt x="36726" y="1356446"/>
                  <a:pt x="0" y="1129085"/>
                </a:cubicBezTo>
                <a:cubicBezTo>
                  <a:pt x="-36726" y="901724"/>
                  <a:pt x="59111" y="867663"/>
                  <a:pt x="0" y="625029"/>
                </a:cubicBezTo>
                <a:cubicBezTo>
                  <a:pt x="-59111" y="382395"/>
                  <a:pt x="61953" y="241554"/>
                  <a:pt x="0" y="0"/>
                </a:cubicBezTo>
                <a:close/>
              </a:path>
              <a:path w="8712968" h="3024336" stroke="0" extrusionOk="0">
                <a:moveTo>
                  <a:pt x="0" y="0"/>
                </a:moveTo>
                <a:cubicBezTo>
                  <a:pt x="173878" y="-8585"/>
                  <a:pt x="582723" y="81008"/>
                  <a:pt x="755124" y="0"/>
                </a:cubicBezTo>
                <a:cubicBezTo>
                  <a:pt x="927525" y="-81008"/>
                  <a:pt x="1111898" y="25191"/>
                  <a:pt x="1335988" y="0"/>
                </a:cubicBezTo>
                <a:cubicBezTo>
                  <a:pt x="1560078" y="-25191"/>
                  <a:pt x="1745779" y="8482"/>
                  <a:pt x="2091112" y="0"/>
                </a:cubicBezTo>
                <a:cubicBezTo>
                  <a:pt x="2436445" y="-8482"/>
                  <a:pt x="2437034" y="68233"/>
                  <a:pt x="2759107" y="0"/>
                </a:cubicBezTo>
                <a:cubicBezTo>
                  <a:pt x="3081181" y="-68233"/>
                  <a:pt x="3231180" y="39108"/>
                  <a:pt x="3427101" y="0"/>
                </a:cubicBezTo>
                <a:cubicBezTo>
                  <a:pt x="3623022" y="-39108"/>
                  <a:pt x="3827200" y="37968"/>
                  <a:pt x="4095095" y="0"/>
                </a:cubicBezTo>
                <a:cubicBezTo>
                  <a:pt x="4362990" y="-37968"/>
                  <a:pt x="4655572" y="78861"/>
                  <a:pt x="4850219" y="0"/>
                </a:cubicBezTo>
                <a:cubicBezTo>
                  <a:pt x="5044866" y="-78861"/>
                  <a:pt x="5087035" y="38828"/>
                  <a:pt x="5256824" y="0"/>
                </a:cubicBezTo>
                <a:cubicBezTo>
                  <a:pt x="5426613" y="-38828"/>
                  <a:pt x="5568992" y="20122"/>
                  <a:pt x="5663429" y="0"/>
                </a:cubicBezTo>
                <a:cubicBezTo>
                  <a:pt x="5757867" y="-20122"/>
                  <a:pt x="6053825" y="4593"/>
                  <a:pt x="6244294" y="0"/>
                </a:cubicBezTo>
                <a:cubicBezTo>
                  <a:pt x="6434763" y="-4593"/>
                  <a:pt x="6474261" y="17164"/>
                  <a:pt x="6563769" y="0"/>
                </a:cubicBezTo>
                <a:cubicBezTo>
                  <a:pt x="6653278" y="-17164"/>
                  <a:pt x="6967371" y="65967"/>
                  <a:pt x="7318893" y="0"/>
                </a:cubicBezTo>
                <a:cubicBezTo>
                  <a:pt x="7670415" y="-65967"/>
                  <a:pt x="7612334" y="25546"/>
                  <a:pt x="7812628" y="0"/>
                </a:cubicBezTo>
                <a:cubicBezTo>
                  <a:pt x="8012923" y="-25546"/>
                  <a:pt x="8500068" y="78880"/>
                  <a:pt x="8712968" y="0"/>
                </a:cubicBezTo>
                <a:cubicBezTo>
                  <a:pt x="8759041" y="104088"/>
                  <a:pt x="8659536" y="265767"/>
                  <a:pt x="8712968" y="504056"/>
                </a:cubicBezTo>
                <a:cubicBezTo>
                  <a:pt x="8766400" y="742345"/>
                  <a:pt x="8691454" y="853281"/>
                  <a:pt x="8712968" y="977869"/>
                </a:cubicBezTo>
                <a:cubicBezTo>
                  <a:pt x="8734482" y="1102457"/>
                  <a:pt x="8661358" y="1218026"/>
                  <a:pt x="8712968" y="1421438"/>
                </a:cubicBezTo>
                <a:cubicBezTo>
                  <a:pt x="8764578" y="1624850"/>
                  <a:pt x="8688174" y="1694160"/>
                  <a:pt x="8712968" y="1834764"/>
                </a:cubicBezTo>
                <a:cubicBezTo>
                  <a:pt x="8737762" y="1975368"/>
                  <a:pt x="8684080" y="2061847"/>
                  <a:pt x="8712968" y="2248090"/>
                </a:cubicBezTo>
                <a:cubicBezTo>
                  <a:pt x="8741856" y="2434333"/>
                  <a:pt x="8683024" y="2711012"/>
                  <a:pt x="8712968" y="3024336"/>
                </a:cubicBezTo>
                <a:cubicBezTo>
                  <a:pt x="8435720" y="3054478"/>
                  <a:pt x="8235990" y="2969845"/>
                  <a:pt x="8044974" y="3024336"/>
                </a:cubicBezTo>
                <a:cubicBezTo>
                  <a:pt x="7853958" y="3078827"/>
                  <a:pt x="7737494" y="3017937"/>
                  <a:pt x="7638369" y="3024336"/>
                </a:cubicBezTo>
                <a:cubicBezTo>
                  <a:pt x="7539245" y="3030735"/>
                  <a:pt x="7408885" y="3002510"/>
                  <a:pt x="7231763" y="3024336"/>
                </a:cubicBezTo>
                <a:cubicBezTo>
                  <a:pt x="7054641" y="3046162"/>
                  <a:pt x="6933109" y="2991162"/>
                  <a:pt x="6825158" y="3024336"/>
                </a:cubicBezTo>
                <a:cubicBezTo>
                  <a:pt x="6717208" y="3057510"/>
                  <a:pt x="6656339" y="3005592"/>
                  <a:pt x="6505683" y="3024336"/>
                </a:cubicBezTo>
                <a:cubicBezTo>
                  <a:pt x="6355028" y="3043080"/>
                  <a:pt x="6282256" y="3002509"/>
                  <a:pt x="6099078" y="3024336"/>
                </a:cubicBezTo>
                <a:cubicBezTo>
                  <a:pt x="5915901" y="3046163"/>
                  <a:pt x="5797468" y="3015849"/>
                  <a:pt x="5692472" y="3024336"/>
                </a:cubicBezTo>
                <a:cubicBezTo>
                  <a:pt x="5587476" y="3032823"/>
                  <a:pt x="5145542" y="2960631"/>
                  <a:pt x="4937349" y="3024336"/>
                </a:cubicBezTo>
                <a:cubicBezTo>
                  <a:pt x="4729156" y="3088041"/>
                  <a:pt x="4574644" y="2976142"/>
                  <a:pt x="4269354" y="3024336"/>
                </a:cubicBezTo>
                <a:cubicBezTo>
                  <a:pt x="3964065" y="3072530"/>
                  <a:pt x="3720373" y="2944404"/>
                  <a:pt x="3514230" y="3024336"/>
                </a:cubicBezTo>
                <a:cubicBezTo>
                  <a:pt x="3308087" y="3104268"/>
                  <a:pt x="3162229" y="2988111"/>
                  <a:pt x="2933366" y="3024336"/>
                </a:cubicBezTo>
                <a:cubicBezTo>
                  <a:pt x="2704503" y="3060561"/>
                  <a:pt x="2640314" y="3002598"/>
                  <a:pt x="2526761" y="3024336"/>
                </a:cubicBezTo>
                <a:cubicBezTo>
                  <a:pt x="2413208" y="3046074"/>
                  <a:pt x="2271745" y="3005101"/>
                  <a:pt x="2120156" y="3024336"/>
                </a:cubicBezTo>
                <a:cubicBezTo>
                  <a:pt x="1968568" y="3043571"/>
                  <a:pt x="1753107" y="2996824"/>
                  <a:pt x="1626421" y="3024336"/>
                </a:cubicBezTo>
                <a:cubicBezTo>
                  <a:pt x="1499736" y="3051848"/>
                  <a:pt x="1232043" y="2939883"/>
                  <a:pt x="871297" y="3024336"/>
                </a:cubicBezTo>
                <a:cubicBezTo>
                  <a:pt x="510551" y="3108789"/>
                  <a:pt x="279417" y="2978824"/>
                  <a:pt x="0" y="3024336"/>
                </a:cubicBezTo>
                <a:cubicBezTo>
                  <a:pt x="-7871" y="2852042"/>
                  <a:pt x="9963" y="2682480"/>
                  <a:pt x="0" y="2550523"/>
                </a:cubicBezTo>
                <a:cubicBezTo>
                  <a:pt x="-9963" y="2418566"/>
                  <a:pt x="41379" y="2242881"/>
                  <a:pt x="0" y="1985981"/>
                </a:cubicBezTo>
                <a:cubicBezTo>
                  <a:pt x="-41379" y="1729081"/>
                  <a:pt x="57623" y="1686847"/>
                  <a:pt x="0" y="1421438"/>
                </a:cubicBezTo>
                <a:cubicBezTo>
                  <a:pt x="-57623" y="1156029"/>
                  <a:pt x="1205" y="1162373"/>
                  <a:pt x="0" y="947625"/>
                </a:cubicBezTo>
                <a:cubicBezTo>
                  <a:pt x="-1205" y="732877"/>
                  <a:pt x="35225" y="597188"/>
                  <a:pt x="0" y="443569"/>
                </a:cubicBezTo>
                <a:cubicBezTo>
                  <a:pt x="-35225" y="289950"/>
                  <a:pt x="12047" y="96989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prstDash val="solid"/>
            <a:extLst>
              <a:ext uri="{C807C97D-BFC1-408E-A445-0C87EB9F89A2}">
                <ask:lineSketchStyleProps xmlns:ask="http://schemas.microsoft.com/office/drawing/2018/sketchyshapes" sd="25717653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topics of focus for the working group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NETCONF/YANG Push integration with Apache Kafka &amp; time series databases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Anomaly detection and incident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Issues related to deployment/usage of YANG topology modules (e.g., to model a Digital Map)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Consider/plan an approach for updating </a:t>
            </a:r>
            <a:r>
              <a:rPr lang="en-US" sz="2000" b="0" i="0" u="sng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RFC 3535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-bis (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collecting updated operator requirements for IETF network management solutions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6CDFE3-A755-9EF6-FC96-AC82D01C1665}"/>
              </a:ext>
            </a:extLst>
          </p:cNvPr>
          <p:cNvSpPr txBox="1"/>
          <p:nvPr/>
        </p:nvSpPr>
        <p:spPr>
          <a:xfrm>
            <a:off x="6762955" y="5240233"/>
            <a:ext cx="216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Excerpt</a:t>
            </a:r>
            <a:r>
              <a:rPr lang="fr-FR" sz="1200" i="1" dirty="0"/>
              <a:t> </a:t>
            </a:r>
            <a:r>
              <a:rPr lang="fr-FR" sz="1200" i="1" dirty="0" err="1"/>
              <a:t>from</a:t>
            </a:r>
            <a:r>
              <a:rPr lang="fr-FR" sz="1200" i="1" dirty="0"/>
              <a:t> the NMOP Charter</a:t>
            </a:r>
          </a:p>
        </p:txBody>
      </p:sp>
    </p:spTree>
    <p:extLst>
      <p:ext uri="{BB962C8B-B14F-4D97-AF65-F5344CB8AC3E}">
        <p14:creationId xmlns:p14="http://schemas.microsoft.com/office/powerpoint/2010/main" val="131593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3000E-B10C-7DE8-CA6D-0CE72A88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History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87144A-3FF2-29E8-9634-A38A640F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6647"/>
            <a:ext cx="9144000" cy="6588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C93F3E-FB93-DA42-8907-C8DDD188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7013">
            <a:off x="1839779" y="5859775"/>
            <a:ext cx="3071123" cy="363764"/>
          </a:xfrm>
          <a:custGeom>
            <a:avLst/>
            <a:gdLst>
              <a:gd name="connsiteX0" fmla="*/ 0 w 3071123"/>
              <a:gd name="connsiteY0" fmla="*/ 0 h 363764"/>
              <a:gd name="connsiteX1" fmla="*/ 511854 w 3071123"/>
              <a:gd name="connsiteY1" fmla="*/ 0 h 363764"/>
              <a:gd name="connsiteX2" fmla="*/ 992996 w 3071123"/>
              <a:gd name="connsiteY2" fmla="*/ 0 h 363764"/>
              <a:gd name="connsiteX3" fmla="*/ 1412717 w 3071123"/>
              <a:gd name="connsiteY3" fmla="*/ 0 h 363764"/>
              <a:gd name="connsiteX4" fmla="*/ 1832437 w 3071123"/>
              <a:gd name="connsiteY4" fmla="*/ 0 h 363764"/>
              <a:gd name="connsiteX5" fmla="*/ 2405713 w 3071123"/>
              <a:gd name="connsiteY5" fmla="*/ 0 h 363764"/>
              <a:gd name="connsiteX6" fmla="*/ 3071123 w 3071123"/>
              <a:gd name="connsiteY6" fmla="*/ 0 h 363764"/>
              <a:gd name="connsiteX7" fmla="*/ 3071123 w 3071123"/>
              <a:gd name="connsiteY7" fmla="*/ 363764 h 363764"/>
              <a:gd name="connsiteX8" fmla="*/ 2559269 w 3071123"/>
              <a:gd name="connsiteY8" fmla="*/ 363764 h 363764"/>
              <a:gd name="connsiteX9" fmla="*/ 2016704 w 3071123"/>
              <a:gd name="connsiteY9" fmla="*/ 363764 h 363764"/>
              <a:gd name="connsiteX10" fmla="*/ 1504850 w 3071123"/>
              <a:gd name="connsiteY10" fmla="*/ 363764 h 363764"/>
              <a:gd name="connsiteX11" fmla="*/ 992996 w 3071123"/>
              <a:gd name="connsiteY11" fmla="*/ 363764 h 363764"/>
              <a:gd name="connsiteX12" fmla="*/ 511854 w 3071123"/>
              <a:gd name="connsiteY12" fmla="*/ 363764 h 363764"/>
              <a:gd name="connsiteX13" fmla="*/ 0 w 3071123"/>
              <a:gd name="connsiteY13" fmla="*/ 363764 h 363764"/>
              <a:gd name="connsiteX14" fmla="*/ 0 w 3071123"/>
              <a:gd name="connsiteY14" fmla="*/ 0 h 36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1123" h="363764" fill="none" extrusionOk="0">
                <a:moveTo>
                  <a:pt x="0" y="0"/>
                </a:moveTo>
                <a:cubicBezTo>
                  <a:pt x="216066" y="-51929"/>
                  <a:pt x="394625" y="36783"/>
                  <a:pt x="511854" y="0"/>
                </a:cubicBezTo>
                <a:cubicBezTo>
                  <a:pt x="629083" y="-36783"/>
                  <a:pt x="806069" y="42672"/>
                  <a:pt x="992996" y="0"/>
                </a:cubicBezTo>
                <a:cubicBezTo>
                  <a:pt x="1179923" y="-42672"/>
                  <a:pt x="1237466" y="9939"/>
                  <a:pt x="1412717" y="0"/>
                </a:cubicBezTo>
                <a:cubicBezTo>
                  <a:pt x="1587968" y="-9939"/>
                  <a:pt x="1645508" y="29233"/>
                  <a:pt x="1832437" y="0"/>
                </a:cubicBezTo>
                <a:cubicBezTo>
                  <a:pt x="2019366" y="-29233"/>
                  <a:pt x="2168477" y="18420"/>
                  <a:pt x="2405713" y="0"/>
                </a:cubicBezTo>
                <a:cubicBezTo>
                  <a:pt x="2642949" y="-18420"/>
                  <a:pt x="2854499" y="26625"/>
                  <a:pt x="3071123" y="0"/>
                </a:cubicBezTo>
                <a:cubicBezTo>
                  <a:pt x="3087817" y="86445"/>
                  <a:pt x="3059191" y="207932"/>
                  <a:pt x="3071123" y="363764"/>
                </a:cubicBezTo>
                <a:cubicBezTo>
                  <a:pt x="2901600" y="376115"/>
                  <a:pt x="2790835" y="325197"/>
                  <a:pt x="2559269" y="363764"/>
                </a:cubicBezTo>
                <a:cubicBezTo>
                  <a:pt x="2327703" y="402331"/>
                  <a:pt x="2148625" y="335020"/>
                  <a:pt x="2016704" y="363764"/>
                </a:cubicBezTo>
                <a:cubicBezTo>
                  <a:pt x="1884784" y="392508"/>
                  <a:pt x="1751686" y="359179"/>
                  <a:pt x="1504850" y="363764"/>
                </a:cubicBezTo>
                <a:cubicBezTo>
                  <a:pt x="1258014" y="368349"/>
                  <a:pt x="1247001" y="321808"/>
                  <a:pt x="992996" y="363764"/>
                </a:cubicBezTo>
                <a:cubicBezTo>
                  <a:pt x="738991" y="405720"/>
                  <a:pt x="617144" y="345129"/>
                  <a:pt x="511854" y="363764"/>
                </a:cubicBezTo>
                <a:cubicBezTo>
                  <a:pt x="406564" y="382399"/>
                  <a:pt x="181512" y="317353"/>
                  <a:pt x="0" y="363764"/>
                </a:cubicBezTo>
                <a:cubicBezTo>
                  <a:pt x="-23441" y="284232"/>
                  <a:pt x="42692" y="127171"/>
                  <a:pt x="0" y="0"/>
                </a:cubicBezTo>
                <a:close/>
              </a:path>
              <a:path w="3071123" h="363764" stroke="0" extrusionOk="0">
                <a:moveTo>
                  <a:pt x="0" y="0"/>
                </a:moveTo>
                <a:cubicBezTo>
                  <a:pt x="179224" y="-22495"/>
                  <a:pt x="352927" y="26653"/>
                  <a:pt x="450431" y="0"/>
                </a:cubicBezTo>
                <a:cubicBezTo>
                  <a:pt x="547935" y="-26653"/>
                  <a:pt x="712931" y="22405"/>
                  <a:pt x="931574" y="0"/>
                </a:cubicBezTo>
                <a:cubicBezTo>
                  <a:pt x="1150217" y="-22405"/>
                  <a:pt x="1240459" y="52457"/>
                  <a:pt x="1382005" y="0"/>
                </a:cubicBezTo>
                <a:cubicBezTo>
                  <a:pt x="1523551" y="-52457"/>
                  <a:pt x="1644540" y="26916"/>
                  <a:pt x="1832437" y="0"/>
                </a:cubicBezTo>
                <a:cubicBezTo>
                  <a:pt x="2020334" y="-26916"/>
                  <a:pt x="2257528" y="11743"/>
                  <a:pt x="2405713" y="0"/>
                </a:cubicBezTo>
                <a:cubicBezTo>
                  <a:pt x="2553898" y="-11743"/>
                  <a:pt x="2798829" y="61566"/>
                  <a:pt x="3071123" y="0"/>
                </a:cubicBezTo>
                <a:cubicBezTo>
                  <a:pt x="3082429" y="127901"/>
                  <a:pt x="3053958" y="252326"/>
                  <a:pt x="3071123" y="363764"/>
                </a:cubicBezTo>
                <a:cubicBezTo>
                  <a:pt x="2903970" y="376378"/>
                  <a:pt x="2781759" y="355134"/>
                  <a:pt x="2589980" y="363764"/>
                </a:cubicBezTo>
                <a:cubicBezTo>
                  <a:pt x="2398201" y="372394"/>
                  <a:pt x="2281931" y="313980"/>
                  <a:pt x="2170260" y="363764"/>
                </a:cubicBezTo>
                <a:cubicBezTo>
                  <a:pt x="2058589" y="413548"/>
                  <a:pt x="1887707" y="316837"/>
                  <a:pt x="1627695" y="363764"/>
                </a:cubicBezTo>
                <a:cubicBezTo>
                  <a:pt x="1367683" y="410691"/>
                  <a:pt x="1347275" y="322481"/>
                  <a:pt x="1177264" y="363764"/>
                </a:cubicBezTo>
                <a:cubicBezTo>
                  <a:pt x="1007253" y="405047"/>
                  <a:pt x="797099" y="329692"/>
                  <a:pt x="603988" y="363764"/>
                </a:cubicBezTo>
                <a:cubicBezTo>
                  <a:pt x="410877" y="397836"/>
                  <a:pt x="157138" y="299036"/>
                  <a:pt x="0" y="363764"/>
                </a:cubicBezTo>
                <a:cubicBezTo>
                  <a:pt x="-37037" y="214857"/>
                  <a:pt x="11346" y="962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410939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2A6F068-150D-B2E1-6E72-910A0B409242}"/>
              </a:ext>
            </a:extLst>
          </p:cNvPr>
          <p:cNvSpPr txBox="1"/>
          <p:nvPr/>
        </p:nvSpPr>
        <p:spPr>
          <a:xfrm rot="1603056">
            <a:off x="3484689" y="6195528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NMOP</a:t>
            </a:r>
            <a:endParaRPr lang="fr-FR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CE0595F-AB96-FD9D-39B1-30FA0F1F0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556792"/>
            <a:ext cx="4039670" cy="2838929"/>
          </a:xfrm>
          <a:custGeom>
            <a:avLst/>
            <a:gdLst>
              <a:gd name="connsiteX0" fmla="*/ 0 w 4039670"/>
              <a:gd name="connsiteY0" fmla="*/ 0 h 2838929"/>
              <a:gd name="connsiteX1" fmla="*/ 455906 w 4039670"/>
              <a:gd name="connsiteY1" fmla="*/ 0 h 2838929"/>
              <a:gd name="connsiteX2" fmla="*/ 1073398 w 4039670"/>
              <a:gd name="connsiteY2" fmla="*/ 0 h 2838929"/>
              <a:gd name="connsiteX3" fmla="*/ 1731287 w 4039670"/>
              <a:gd name="connsiteY3" fmla="*/ 0 h 2838929"/>
              <a:gd name="connsiteX4" fmla="*/ 2389176 w 4039670"/>
              <a:gd name="connsiteY4" fmla="*/ 0 h 2838929"/>
              <a:gd name="connsiteX5" fmla="*/ 3006669 w 4039670"/>
              <a:gd name="connsiteY5" fmla="*/ 0 h 2838929"/>
              <a:gd name="connsiteX6" fmla="*/ 4039670 w 4039670"/>
              <a:gd name="connsiteY6" fmla="*/ 0 h 2838929"/>
              <a:gd name="connsiteX7" fmla="*/ 4039670 w 4039670"/>
              <a:gd name="connsiteY7" fmla="*/ 511007 h 2838929"/>
              <a:gd name="connsiteX8" fmla="*/ 4039670 w 4039670"/>
              <a:gd name="connsiteY8" fmla="*/ 993625 h 2838929"/>
              <a:gd name="connsiteX9" fmla="*/ 4039670 w 4039670"/>
              <a:gd name="connsiteY9" fmla="*/ 1533022 h 2838929"/>
              <a:gd name="connsiteX10" fmla="*/ 4039670 w 4039670"/>
              <a:gd name="connsiteY10" fmla="*/ 2100807 h 2838929"/>
              <a:gd name="connsiteX11" fmla="*/ 4039670 w 4039670"/>
              <a:gd name="connsiteY11" fmla="*/ 2838929 h 2838929"/>
              <a:gd name="connsiteX12" fmla="*/ 3422178 w 4039670"/>
              <a:gd name="connsiteY12" fmla="*/ 2838929 h 2838929"/>
              <a:gd name="connsiteX13" fmla="*/ 2885479 w 4039670"/>
              <a:gd name="connsiteY13" fmla="*/ 2838929 h 2838929"/>
              <a:gd name="connsiteX14" fmla="*/ 2267986 w 4039670"/>
              <a:gd name="connsiteY14" fmla="*/ 2838929 h 2838929"/>
              <a:gd name="connsiteX15" fmla="*/ 1610097 w 4039670"/>
              <a:gd name="connsiteY15" fmla="*/ 2838929 h 2838929"/>
              <a:gd name="connsiteX16" fmla="*/ 1113795 w 4039670"/>
              <a:gd name="connsiteY16" fmla="*/ 2838929 h 2838929"/>
              <a:gd name="connsiteX17" fmla="*/ 0 w 4039670"/>
              <a:gd name="connsiteY17" fmla="*/ 2838929 h 2838929"/>
              <a:gd name="connsiteX18" fmla="*/ 0 w 4039670"/>
              <a:gd name="connsiteY18" fmla="*/ 2327922 h 2838929"/>
              <a:gd name="connsiteX19" fmla="*/ 0 w 4039670"/>
              <a:gd name="connsiteY19" fmla="*/ 1760136 h 2838929"/>
              <a:gd name="connsiteX20" fmla="*/ 0 w 4039670"/>
              <a:gd name="connsiteY20" fmla="*/ 1135572 h 2838929"/>
              <a:gd name="connsiteX21" fmla="*/ 0 w 4039670"/>
              <a:gd name="connsiteY21" fmla="*/ 567786 h 2838929"/>
              <a:gd name="connsiteX22" fmla="*/ 0 w 4039670"/>
              <a:gd name="connsiteY22" fmla="*/ 0 h 283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39670" h="2838929" fill="none" extrusionOk="0">
                <a:moveTo>
                  <a:pt x="0" y="0"/>
                </a:moveTo>
                <a:cubicBezTo>
                  <a:pt x="163863" y="-13372"/>
                  <a:pt x="301261" y="53460"/>
                  <a:pt x="455906" y="0"/>
                </a:cubicBezTo>
                <a:cubicBezTo>
                  <a:pt x="610551" y="-53460"/>
                  <a:pt x="880899" y="11333"/>
                  <a:pt x="1073398" y="0"/>
                </a:cubicBezTo>
                <a:cubicBezTo>
                  <a:pt x="1265897" y="-11333"/>
                  <a:pt x="1449296" y="40789"/>
                  <a:pt x="1731287" y="0"/>
                </a:cubicBezTo>
                <a:cubicBezTo>
                  <a:pt x="2013278" y="-40789"/>
                  <a:pt x="2121036" y="54158"/>
                  <a:pt x="2389176" y="0"/>
                </a:cubicBezTo>
                <a:cubicBezTo>
                  <a:pt x="2657316" y="-54158"/>
                  <a:pt x="2809487" y="21530"/>
                  <a:pt x="3006669" y="0"/>
                </a:cubicBezTo>
                <a:cubicBezTo>
                  <a:pt x="3203851" y="-21530"/>
                  <a:pt x="3734160" y="70951"/>
                  <a:pt x="4039670" y="0"/>
                </a:cubicBezTo>
                <a:cubicBezTo>
                  <a:pt x="4068757" y="131312"/>
                  <a:pt x="3980024" y="278528"/>
                  <a:pt x="4039670" y="511007"/>
                </a:cubicBezTo>
                <a:cubicBezTo>
                  <a:pt x="4099316" y="743486"/>
                  <a:pt x="3985621" y="850047"/>
                  <a:pt x="4039670" y="993625"/>
                </a:cubicBezTo>
                <a:cubicBezTo>
                  <a:pt x="4093719" y="1137203"/>
                  <a:pt x="3994505" y="1419835"/>
                  <a:pt x="4039670" y="1533022"/>
                </a:cubicBezTo>
                <a:cubicBezTo>
                  <a:pt x="4084835" y="1646209"/>
                  <a:pt x="4000603" y="1867786"/>
                  <a:pt x="4039670" y="2100807"/>
                </a:cubicBezTo>
                <a:cubicBezTo>
                  <a:pt x="4078737" y="2333828"/>
                  <a:pt x="3998128" y="2513402"/>
                  <a:pt x="4039670" y="2838929"/>
                </a:cubicBezTo>
                <a:cubicBezTo>
                  <a:pt x="3888179" y="2873253"/>
                  <a:pt x="3653403" y="2831482"/>
                  <a:pt x="3422178" y="2838929"/>
                </a:cubicBezTo>
                <a:cubicBezTo>
                  <a:pt x="3190953" y="2846376"/>
                  <a:pt x="3136204" y="2825712"/>
                  <a:pt x="2885479" y="2838929"/>
                </a:cubicBezTo>
                <a:cubicBezTo>
                  <a:pt x="2634754" y="2852146"/>
                  <a:pt x="2470380" y="2825821"/>
                  <a:pt x="2267986" y="2838929"/>
                </a:cubicBezTo>
                <a:cubicBezTo>
                  <a:pt x="2065592" y="2852037"/>
                  <a:pt x="1799225" y="2821772"/>
                  <a:pt x="1610097" y="2838929"/>
                </a:cubicBezTo>
                <a:cubicBezTo>
                  <a:pt x="1420969" y="2856086"/>
                  <a:pt x="1318039" y="2804507"/>
                  <a:pt x="1113795" y="2838929"/>
                </a:cubicBezTo>
                <a:cubicBezTo>
                  <a:pt x="909551" y="2873351"/>
                  <a:pt x="341616" y="2816845"/>
                  <a:pt x="0" y="2838929"/>
                </a:cubicBezTo>
                <a:cubicBezTo>
                  <a:pt x="-60995" y="2710381"/>
                  <a:pt x="2392" y="2435918"/>
                  <a:pt x="0" y="2327922"/>
                </a:cubicBezTo>
                <a:cubicBezTo>
                  <a:pt x="-2392" y="2219926"/>
                  <a:pt x="8191" y="2009168"/>
                  <a:pt x="0" y="1760136"/>
                </a:cubicBezTo>
                <a:cubicBezTo>
                  <a:pt x="-8191" y="1511104"/>
                  <a:pt x="39971" y="1263569"/>
                  <a:pt x="0" y="1135572"/>
                </a:cubicBezTo>
                <a:cubicBezTo>
                  <a:pt x="-39971" y="1007575"/>
                  <a:pt x="19135" y="737190"/>
                  <a:pt x="0" y="567786"/>
                </a:cubicBezTo>
                <a:cubicBezTo>
                  <a:pt x="-19135" y="398382"/>
                  <a:pt x="62978" y="118808"/>
                  <a:pt x="0" y="0"/>
                </a:cubicBezTo>
                <a:close/>
              </a:path>
              <a:path w="4039670" h="2838929" stroke="0" extrusionOk="0">
                <a:moveTo>
                  <a:pt x="0" y="0"/>
                </a:moveTo>
                <a:cubicBezTo>
                  <a:pt x="95899" y="-26001"/>
                  <a:pt x="273832" y="9794"/>
                  <a:pt x="455906" y="0"/>
                </a:cubicBezTo>
                <a:cubicBezTo>
                  <a:pt x="637980" y="-9794"/>
                  <a:pt x="733735" y="4399"/>
                  <a:pt x="952208" y="0"/>
                </a:cubicBezTo>
                <a:cubicBezTo>
                  <a:pt x="1170681" y="-4399"/>
                  <a:pt x="1270231" y="54682"/>
                  <a:pt x="1408114" y="0"/>
                </a:cubicBezTo>
                <a:cubicBezTo>
                  <a:pt x="1545997" y="-54682"/>
                  <a:pt x="1887866" y="5458"/>
                  <a:pt x="2066003" y="0"/>
                </a:cubicBezTo>
                <a:cubicBezTo>
                  <a:pt x="2244140" y="-5458"/>
                  <a:pt x="2521791" y="42808"/>
                  <a:pt x="2683495" y="0"/>
                </a:cubicBezTo>
                <a:cubicBezTo>
                  <a:pt x="2845199" y="-42808"/>
                  <a:pt x="2990975" y="42818"/>
                  <a:pt x="3220194" y="0"/>
                </a:cubicBezTo>
                <a:cubicBezTo>
                  <a:pt x="3449413" y="-42818"/>
                  <a:pt x="3707834" y="6253"/>
                  <a:pt x="4039670" y="0"/>
                </a:cubicBezTo>
                <a:cubicBezTo>
                  <a:pt x="4061599" y="208667"/>
                  <a:pt x="3983718" y="344835"/>
                  <a:pt x="4039670" y="624564"/>
                </a:cubicBezTo>
                <a:cubicBezTo>
                  <a:pt x="4095622" y="904293"/>
                  <a:pt x="4038625" y="971926"/>
                  <a:pt x="4039670" y="1107182"/>
                </a:cubicBezTo>
                <a:cubicBezTo>
                  <a:pt x="4040715" y="1242438"/>
                  <a:pt x="4034161" y="1418360"/>
                  <a:pt x="4039670" y="1618190"/>
                </a:cubicBezTo>
                <a:cubicBezTo>
                  <a:pt x="4045179" y="1818020"/>
                  <a:pt x="4000333" y="1897912"/>
                  <a:pt x="4039670" y="2129197"/>
                </a:cubicBezTo>
                <a:cubicBezTo>
                  <a:pt x="4079007" y="2360482"/>
                  <a:pt x="3969276" y="2680645"/>
                  <a:pt x="4039670" y="2838929"/>
                </a:cubicBezTo>
                <a:cubicBezTo>
                  <a:pt x="3919327" y="2865379"/>
                  <a:pt x="3655898" y="2802304"/>
                  <a:pt x="3543368" y="2838929"/>
                </a:cubicBezTo>
                <a:cubicBezTo>
                  <a:pt x="3430838" y="2875554"/>
                  <a:pt x="3210986" y="2778670"/>
                  <a:pt x="2966272" y="2838929"/>
                </a:cubicBezTo>
                <a:cubicBezTo>
                  <a:pt x="2721558" y="2899188"/>
                  <a:pt x="2665000" y="2795006"/>
                  <a:pt x="2510366" y="2838929"/>
                </a:cubicBezTo>
                <a:cubicBezTo>
                  <a:pt x="2355732" y="2882852"/>
                  <a:pt x="2173730" y="2791449"/>
                  <a:pt x="1892874" y="2838929"/>
                </a:cubicBezTo>
                <a:cubicBezTo>
                  <a:pt x="1612018" y="2886409"/>
                  <a:pt x="1519123" y="2838818"/>
                  <a:pt x="1396572" y="2838929"/>
                </a:cubicBezTo>
                <a:cubicBezTo>
                  <a:pt x="1274021" y="2839040"/>
                  <a:pt x="1051440" y="2821781"/>
                  <a:pt x="779079" y="2838929"/>
                </a:cubicBezTo>
                <a:cubicBezTo>
                  <a:pt x="506718" y="2856077"/>
                  <a:pt x="255178" y="2836945"/>
                  <a:pt x="0" y="2838929"/>
                </a:cubicBezTo>
                <a:cubicBezTo>
                  <a:pt x="-23182" y="2581446"/>
                  <a:pt x="16088" y="2548731"/>
                  <a:pt x="0" y="2299532"/>
                </a:cubicBezTo>
                <a:cubicBezTo>
                  <a:pt x="-16088" y="2050333"/>
                  <a:pt x="65191" y="1900431"/>
                  <a:pt x="0" y="1731747"/>
                </a:cubicBezTo>
                <a:cubicBezTo>
                  <a:pt x="-65191" y="1563063"/>
                  <a:pt x="51543" y="1366212"/>
                  <a:pt x="0" y="1163961"/>
                </a:cubicBezTo>
                <a:cubicBezTo>
                  <a:pt x="-51543" y="961710"/>
                  <a:pt x="2549" y="785484"/>
                  <a:pt x="0" y="681343"/>
                </a:cubicBezTo>
                <a:cubicBezTo>
                  <a:pt x="-2549" y="577202"/>
                  <a:pt x="67600" y="20955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84976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14D163F-41BB-24E2-3333-C1F02B973FD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127339" y="4395721"/>
            <a:ext cx="2588677" cy="47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5D36ED-65E6-751A-22B4-4D3EDDADE30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915816" y="5085549"/>
            <a:ext cx="545241" cy="795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C68056C-3E05-9807-877B-FBE44FC6A9CB}"/>
              </a:ext>
            </a:extLst>
          </p:cNvPr>
          <p:cNvSpPr txBox="1"/>
          <p:nvPr/>
        </p:nvSpPr>
        <p:spPr>
          <a:xfrm rot="1603056">
            <a:off x="5684441" y="4528355"/>
            <a:ext cx="851515" cy="307777"/>
          </a:xfrm>
          <a:custGeom>
            <a:avLst/>
            <a:gdLst>
              <a:gd name="connsiteX0" fmla="*/ 0 w 851515"/>
              <a:gd name="connsiteY0" fmla="*/ 0 h 307777"/>
              <a:gd name="connsiteX1" fmla="*/ 400212 w 851515"/>
              <a:gd name="connsiteY1" fmla="*/ 0 h 307777"/>
              <a:gd name="connsiteX2" fmla="*/ 851515 w 851515"/>
              <a:gd name="connsiteY2" fmla="*/ 0 h 307777"/>
              <a:gd name="connsiteX3" fmla="*/ 851515 w 851515"/>
              <a:gd name="connsiteY3" fmla="*/ 307777 h 307777"/>
              <a:gd name="connsiteX4" fmla="*/ 417242 w 851515"/>
              <a:gd name="connsiteY4" fmla="*/ 307777 h 307777"/>
              <a:gd name="connsiteX5" fmla="*/ 0 w 851515"/>
              <a:gd name="connsiteY5" fmla="*/ 307777 h 307777"/>
              <a:gd name="connsiteX6" fmla="*/ 0 w 851515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15" h="307777" extrusionOk="0">
                <a:moveTo>
                  <a:pt x="0" y="0"/>
                </a:moveTo>
                <a:cubicBezTo>
                  <a:pt x="132704" y="-4429"/>
                  <a:pt x="251509" y="25942"/>
                  <a:pt x="400212" y="0"/>
                </a:cubicBezTo>
                <a:cubicBezTo>
                  <a:pt x="548915" y="-25942"/>
                  <a:pt x="627671" y="26603"/>
                  <a:pt x="851515" y="0"/>
                </a:cubicBezTo>
                <a:cubicBezTo>
                  <a:pt x="878960" y="133577"/>
                  <a:pt x="824522" y="185719"/>
                  <a:pt x="851515" y="307777"/>
                </a:cubicBezTo>
                <a:cubicBezTo>
                  <a:pt x="741921" y="332439"/>
                  <a:pt x="610984" y="289766"/>
                  <a:pt x="417242" y="307777"/>
                </a:cubicBezTo>
                <a:cubicBezTo>
                  <a:pt x="223500" y="325788"/>
                  <a:pt x="188344" y="289705"/>
                  <a:pt x="0" y="307777"/>
                </a:cubicBezTo>
                <a:cubicBezTo>
                  <a:pt x="-8316" y="245649"/>
                  <a:pt x="22987" y="6567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NEMOPS</a:t>
            </a:r>
            <a:endParaRPr lang="fr-FR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8F9DE8C-C394-84FF-8736-C97495249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67" y="2112696"/>
            <a:ext cx="4572000" cy="2013358"/>
          </a:xfrm>
          <a:custGeom>
            <a:avLst/>
            <a:gdLst>
              <a:gd name="connsiteX0" fmla="*/ 0 w 4572000"/>
              <a:gd name="connsiteY0" fmla="*/ 0 h 2013358"/>
              <a:gd name="connsiteX1" fmla="*/ 617220 w 4572000"/>
              <a:gd name="connsiteY1" fmla="*/ 0 h 2013358"/>
              <a:gd name="connsiteX2" fmla="*/ 1234440 w 4572000"/>
              <a:gd name="connsiteY2" fmla="*/ 0 h 2013358"/>
              <a:gd name="connsiteX3" fmla="*/ 1760220 w 4572000"/>
              <a:gd name="connsiteY3" fmla="*/ 0 h 2013358"/>
              <a:gd name="connsiteX4" fmla="*/ 2194560 w 4572000"/>
              <a:gd name="connsiteY4" fmla="*/ 0 h 2013358"/>
              <a:gd name="connsiteX5" fmla="*/ 2720340 w 4572000"/>
              <a:gd name="connsiteY5" fmla="*/ 0 h 2013358"/>
              <a:gd name="connsiteX6" fmla="*/ 3291840 w 4572000"/>
              <a:gd name="connsiteY6" fmla="*/ 0 h 2013358"/>
              <a:gd name="connsiteX7" fmla="*/ 3817620 w 4572000"/>
              <a:gd name="connsiteY7" fmla="*/ 0 h 2013358"/>
              <a:gd name="connsiteX8" fmla="*/ 4572000 w 4572000"/>
              <a:gd name="connsiteY8" fmla="*/ 0 h 2013358"/>
              <a:gd name="connsiteX9" fmla="*/ 4572000 w 4572000"/>
              <a:gd name="connsiteY9" fmla="*/ 543607 h 2013358"/>
              <a:gd name="connsiteX10" fmla="*/ 4572000 w 4572000"/>
              <a:gd name="connsiteY10" fmla="*/ 986545 h 2013358"/>
              <a:gd name="connsiteX11" fmla="*/ 4572000 w 4572000"/>
              <a:gd name="connsiteY11" fmla="*/ 1449618 h 2013358"/>
              <a:gd name="connsiteX12" fmla="*/ 4572000 w 4572000"/>
              <a:gd name="connsiteY12" fmla="*/ 2013358 h 2013358"/>
              <a:gd name="connsiteX13" fmla="*/ 3909060 w 4572000"/>
              <a:gd name="connsiteY13" fmla="*/ 2013358 h 2013358"/>
              <a:gd name="connsiteX14" fmla="*/ 3383280 w 4572000"/>
              <a:gd name="connsiteY14" fmla="*/ 2013358 h 2013358"/>
              <a:gd name="connsiteX15" fmla="*/ 2720340 w 4572000"/>
              <a:gd name="connsiteY15" fmla="*/ 2013358 h 2013358"/>
              <a:gd name="connsiteX16" fmla="*/ 2194560 w 4572000"/>
              <a:gd name="connsiteY16" fmla="*/ 2013358 h 2013358"/>
              <a:gd name="connsiteX17" fmla="*/ 1668780 w 4572000"/>
              <a:gd name="connsiteY17" fmla="*/ 2013358 h 2013358"/>
              <a:gd name="connsiteX18" fmla="*/ 1143000 w 4572000"/>
              <a:gd name="connsiteY18" fmla="*/ 2013358 h 2013358"/>
              <a:gd name="connsiteX19" fmla="*/ 571500 w 4572000"/>
              <a:gd name="connsiteY19" fmla="*/ 2013358 h 2013358"/>
              <a:gd name="connsiteX20" fmla="*/ 0 w 4572000"/>
              <a:gd name="connsiteY20" fmla="*/ 2013358 h 2013358"/>
              <a:gd name="connsiteX21" fmla="*/ 0 w 4572000"/>
              <a:gd name="connsiteY21" fmla="*/ 1530152 h 2013358"/>
              <a:gd name="connsiteX22" fmla="*/ 0 w 4572000"/>
              <a:gd name="connsiteY22" fmla="*/ 1087213 h 2013358"/>
              <a:gd name="connsiteX23" fmla="*/ 0 w 4572000"/>
              <a:gd name="connsiteY23" fmla="*/ 543607 h 2013358"/>
              <a:gd name="connsiteX24" fmla="*/ 0 w 4572000"/>
              <a:gd name="connsiteY24" fmla="*/ 0 h 201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72000" h="2013358" fill="none" extrusionOk="0">
                <a:moveTo>
                  <a:pt x="0" y="0"/>
                </a:moveTo>
                <a:cubicBezTo>
                  <a:pt x="248565" y="-40979"/>
                  <a:pt x="348679" y="64019"/>
                  <a:pt x="617220" y="0"/>
                </a:cubicBezTo>
                <a:cubicBezTo>
                  <a:pt x="885761" y="-64019"/>
                  <a:pt x="1072711" y="15323"/>
                  <a:pt x="1234440" y="0"/>
                </a:cubicBezTo>
                <a:cubicBezTo>
                  <a:pt x="1396169" y="-15323"/>
                  <a:pt x="1626669" y="51444"/>
                  <a:pt x="1760220" y="0"/>
                </a:cubicBezTo>
                <a:cubicBezTo>
                  <a:pt x="1893771" y="-51444"/>
                  <a:pt x="1984905" y="40761"/>
                  <a:pt x="2194560" y="0"/>
                </a:cubicBezTo>
                <a:cubicBezTo>
                  <a:pt x="2404215" y="-40761"/>
                  <a:pt x="2474095" y="2992"/>
                  <a:pt x="2720340" y="0"/>
                </a:cubicBezTo>
                <a:cubicBezTo>
                  <a:pt x="2966585" y="-2992"/>
                  <a:pt x="3115746" y="64058"/>
                  <a:pt x="3291840" y="0"/>
                </a:cubicBezTo>
                <a:cubicBezTo>
                  <a:pt x="3467934" y="-64058"/>
                  <a:pt x="3704295" y="50620"/>
                  <a:pt x="3817620" y="0"/>
                </a:cubicBezTo>
                <a:cubicBezTo>
                  <a:pt x="3930945" y="-50620"/>
                  <a:pt x="4394672" y="68684"/>
                  <a:pt x="4572000" y="0"/>
                </a:cubicBezTo>
                <a:cubicBezTo>
                  <a:pt x="4605185" y="115927"/>
                  <a:pt x="4562172" y="325645"/>
                  <a:pt x="4572000" y="543607"/>
                </a:cubicBezTo>
                <a:cubicBezTo>
                  <a:pt x="4581828" y="761569"/>
                  <a:pt x="4523895" y="821106"/>
                  <a:pt x="4572000" y="986545"/>
                </a:cubicBezTo>
                <a:cubicBezTo>
                  <a:pt x="4620105" y="1151984"/>
                  <a:pt x="4521195" y="1346143"/>
                  <a:pt x="4572000" y="1449618"/>
                </a:cubicBezTo>
                <a:cubicBezTo>
                  <a:pt x="4622805" y="1553093"/>
                  <a:pt x="4528443" y="1885637"/>
                  <a:pt x="4572000" y="2013358"/>
                </a:cubicBezTo>
                <a:cubicBezTo>
                  <a:pt x="4302725" y="2087405"/>
                  <a:pt x="4239489" y="1960927"/>
                  <a:pt x="3909060" y="2013358"/>
                </a:cubicBezTo>
                <a:cubicBezTo>
                  <a:pt x="3578631" y="2065789"/>
                  <a:pt x="3514946" y="1991240"/>
                  <a:pt x="3383280" y="2013358"/>
                </a:cubicBezTo>
                <a:cubicBezTo>
                  <a:pt x="3251614" y="2035476"/>
                  <a:pt x="2892278" y="1941549"/>
                  <a:pt x="2720340" y="2013358"/>
                </a:cubicBezTo>
                <a:cubicBezTo>
                  <a:pt x="2548402" y="2085167"/>
                  <a:pt x="2318403" y="1970490"/>
                  <a:pt x="2194560" y="2013358"/>
                </a:cubicBezTo>
                <a:cubicBezTo>
                  <a:pt x="2070717" y="2056226"/>
                  <a:pt x="1807278" y="1996379"/>
                  <a:pt x="1668780" y="2013358"/>
                </a:cubicBezTo>
                <a:cubicBezTo>
                  <a:pt x="1530282" y="2030337"/>
                  <a:pt x="1254248" y="1968204"/>
                  <a:pt x="1143000" y="2013358"/>
                </a:cubicBezTo>
                <a:cubicBezTo>
                  <a:pt x="1031752" y="2058512"/>
                  <a:pt x="837447" y="2001798"/>
                  <a:pt x="571500" y="2013358"/>
                </a:cubicBezTo>
                <a:cubicBezTo>
                  <a:pt x="305553" y="2024918"/>
                  <a:pt x="252013" y="2001772"/>
                  <a:pt x="0" y="2013358"/>
                </a:cubicBezTo>
                <a:cubicBezTo>
                  <a:pt x="-51075" y="1877778"/>
                  <a:pt x="35370" y="1745179"/>
                  <a:pt x="0" y="1530152"/>
                </a:cubicBezTo>
                <a:cubicBezTo>
                  <a:pt x="-35370" y="1315125"/>
                  <a:pt x="32707" y="1304251"/>
                  <a:pt x="0" y="1087213"/>
                </a:cubicBezTo>
                <a:cubicBezTo>
                  <a:pt x="-32707" y="870175"/>
                  <a:pt x="40208" y="803191"/>
                  <a:pt x="0" y="543607"/>
                </a:cubicBezTo>
                <a:cubicBezTo>
                  <a:pt x="-40208" y="284023"/>
                  <a:pt x="1970" y="176671"/>
                  <a:pt x="0" y="0"/>
                </a:cubicBezTo>
                <a:close/>
              </a:path>
              <a:path w="4572000" h="2013358" stroke="0" extrusionOk="0">
                <a:moveTo>
                  <a:pt x="0" y="0"/>
                </a:moveTo>
                <a:cubicBezTo>
                  <a:pt x="108145" y="-28562"/>
                  <a:pt x="346160" y="37572"/>
                  <a:pt x="434340" y="0"/>
                </a:cubicBezTo>
                <a:cubicBezTo>
                  <a:pt x="522520" y="-37572"/>
                  <a:pt x="836579" y="49984"/>
                  <a:pt x="1005840" y="0"/>
                </a:cubicBezTo>
                <a:cubicBezTo>
                  <a:pt x="1175101" y="-49984"/>
                  <a:pt x="1498806" y="8771"/>
                  <a:pt x="1668780" y="0"/>
                </a:cubicBezTo>
                <a:cubicBezTo>
                  <a:pt x="1838754" y="-8771"/>
                  <a:pt x="1920772" y="10866"/>
                  <a:pt x="2103120" y="0"/>
                </a:cubicBezTo>
                <a:cubicBezTo>
                  <a:pt x="2285468" y="-10866"/>
                  <a:pt x="2342187" y="7199"/>
                  <a:pt x="2537460" y="0"/>
                </a:cubicBezTo>
                <a:cubicBezTo>
                  <a:pt x="2732733" y="-7199"/>
                  <a:pt x="2985828" y="5410"/>
                  <a:pt x="3154680" y="0"/>
                </a:cubicBezTo>
                <a:cubicBezTo>
                  <a:pt x="3323532" y="-5410"/>
                  <a:pt x="3380142" y="6095"/>
                  <a:pt x="3589020" y="0"/>
                </a:cubicBezTo>
                <a:cubicBezTo>
                  <a:pt x="3797898" y="-6095"/>
                  <a:pt x="4320814" y="99592"/>
                  <a:pt x="4572000" y="0"/>
                </a:cubicBezTo>
                <a:cubicBezTo>
                  <a:pt x="4624141" y="113938"/>
                  <a:pt x="4569254" y="341163"/>
                  <a:pt x="4572000" y="543607"/>
                </a:cubicBezTo>
                <a:cubicBezTo>
                  <a:pt x="4574746" y="746051"/>
                  <a:pt x="4525551" y="815131"/>
                  <a:pt x="4572000" y="1006679"/>
                </a:cubicBezTo>
                <a:cubicBezTo>
                  <a:pt x="4618449" y="1198227"/>
                  <a:pt x="4570270" y="1293416"/>
                  <a:pt x="4572000" y="1530152"/>
                </a:cubicBezTo>
                <a:cubicBezTo>
                  <a:pt x="4573730" y="1766888"/>
                  <a:pt x="4536908" y="1849093"/>
                  <a:pt x="4572000" y="2013358"/>
                </a:cubicBezTo>
                <a:cubicBezTo>
                  <a:pt x="4267142" y="2070790"/>
                  <a:pt x="4212536" y="2008447"/>
                  <a:pt x="3909060" y="2013358"/>
                </a:cubicBezTo>
                <a:cubicBezTo>
                  <a:pt x="3605584" y="2018269"/>
                  <a:pt x="3558840" y="1958494"/>
                  <a:pt x="3383280" y="2013358"/>
                </a:cubicBezTo>
                <a:cubicBezTo>
                  <a:pt x="3207720" y="2068222"/>
                  <a:pt x="2974444" y="1990201"/>
                  <a:pt x="2720340" y="2013358"/>
                </a:cubicBezTo>
                <a:cubicBezTo>
                  <a:pt x="2466236" y="2036515"/>
                  <a:pt x="2401116" y="1999225"/>
                  <a:pt x="2194560" y="2013358"/>
                </a:cubicBezTo>
                <a:cubicBezTo>
                  <a:pt x="1988004" y="2027491"/>
                  <a:pt x="1770837" y="1985132"/>
                  <a:pt x="1577340" y="2013358"/>
                </a:cubicBezTo>
                <a:cubicBezTo>
                  <a:pt x="1383843" y="2041584"/>
                  <a:pt x="1256754" y="2004584"/>
                  <a:pt x="1005840" y="2013358"/>
                </a:cubicBezTo>
                <a:cubicBezTo>
                  <a:pt x="754926" y="2022132"/>
                  <a:pt x="452554" y="1911413"/>
                  <a:pt x="0" y="2013358"/>
                </a:cubicBezTo>
                <a:cubicBezTo>
                  <a:pt x="-42797" y="1878492"/>
                  <a:pt x="1331" y="1704555"/>
                  <a:pt x="0" y="1550286"/>
                </a:cubicBezTo>
                <a:cubicBezTo>
                  <a:pt x="-1331" y="1396017"/>
                  <a:pt x="600" y="1274717"/>
                  <a:pt x="0" y="1046946"/>
                </a:cubicBezTo>
                <a:cubicBezTo>
                  <a:pt x="-600" y="819175"/>
                  <a:pt x="21633" y="705014"/>
                  <a:pt x="0" y="563740"/>
                </a:cubicBezTo>
                <a:cubicBezTo>
                  <a:pt x="-21633" y="422466"/>
                  <a:pt x="41862" y="1188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4863535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50E0CA-6051-5EF2-9434-9CECF9BCCBF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821467" y="4126054"/>
            <a:ext cx="522312" cy="68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073C40E1-75A2-18E4-A881-09D468F14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36768">
            <a:off x="4011804" y="5749358"/>
            <a:ext cx="3791758" cy="595434"/>
          </a:xfrm>
          <a:custGeom>
            <a:avLst/>
            <a:gdLst>
              <a:gd name="connsiteX0" fmla="*/ 0 w 3791758"/>
              <a:gd name="connsiteY0" fmla="*/ 0 h 595434"/>
              <a:gd name="connsiteX1" fmla="*/ 427927 w 3791758"/>
              <a:gd name="connsiteY1" fmla="*/ 0 h 595434"/>
              <a:gd name="connsiteX2" fmla="*/ 855854 w 3791758"/>
              <a:gd name="connsiteY2" fmla="*/ 0 h 595434"/>
              <a:gd name="connsiteX3" fmla="*/ 1397534 w 3791758"/>
              <a:gd name="connsiteY3" fmla="*/ 0 h 595434"/>
              <a:gd name="connsiteX4" fmla="*/ 1939213 w 3791758"/>
              <a:gd name="connsiteY4" fmla="*/ 0 h 595434"/>
              <a:gd name="connsiteX5" fmla="*/ 2556728 w 3791758"/>
              <a:gd name="connsiteY5" fmla="*/ 0 h 595434"/>
              <a:gd name="connsiteX6" fmla="*/ 3060490 w 3791758"/>
              <a:gd name="connsiteY6" fmla="*/ 0 h 595434"/>
              <a:gd name="connsiteX7" fmla="*/ 3791758 w 3791758"/>
              <a:gd name="connsiteY7" fmla="*/ 0 h 595434"/>
              <a:gd name="connsiteX8" fmla="*/ 3791758 w 3791758"/>
              <a:gd name="connsiteY8" fmla="*/ 595434 h 595434"/>
              <a:gd name="connsiteX9" fmla="*/ 3287996 w 3791758"/>
              <a:gd name="connsiteY9" fmla="*/ 595434 h 595434"/>
              <a:gd name="connsiteX10" fmla="*/ 2784234 w 3791758"/>
              <a:gd name="connsiteY10" fmla="*/ 595434 h 595434"/>
              <a:gd name="connsiteX11" fmla="*/ 2166719 w 3791758"/>
              <a:gd name="connsiteY11" fmla="*/ 595434 h 595434"/>
              <a:gd name="connsiteX12" fmla="*/ 1738792 w 3791758"/>
              <a:gd name="connsiteY12" fmla="*/ 595434 h 595434"/>
              <a:gd name="connsiteX13" fmla="*/ 1272947 w 3791758"/>
              <a:gd name="connsiteY13" fmla="*/ 595434 h 595434"/>
              <a:gd name="connsiteX14" fmla="*/ 655432 w 3791758"/>
              <a:gd name="connsiteY14" fmla="*/ 595434 h 595434"/>
              <a:gd name="connsiteX15" fmla="*/ 0 w 3791758"/>
              <a:gd name="connsiteY15" fmla="*/ 595434 h 595434"/>
              <a:gd name="connsiteX16" fmla="*/ 0 w 3791758"/>
              <a:gd name="connsiteY16" fmla="*/ 0 h 59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91758" h="595434" fill="none" extrusionOk="0">
                <a:moveTo>
                  <a:pt x="0" y="0"/>
                </a:moveTo>
                <a:cubicBezTo>
                  <a:pt x="124173" y="-15776"/>
                  <a:pt x="314191" y="3813"/>
                  <a:pt x="427927" y="0"/>
                </a:cubicBezTo>
                <a:cubicBezTo>
                  <a:pt x="541663" y="-3813"/>
                  <a:pt x="768934" y="25364"/>
                  <a:pt x="855854" y="0"/>
                </a:cubicBezTo>
                <a:cubicBezTo>
                  <a:pt x="942774" y="-25364"/>
                  <a:pt x="1134640" y="11786"/>
                  <a:pt x="1397534" y="0"/>
                </a:cubicBezTo>
                <a:cubicBezTo>
                  <a:pt x="1660428" y="-11786"/>
                  <a:pt x="1763135" y="62859"/>
                  <a:pt x="1939213" y="0"/>
                </a:cubicBezTo>
                <a:cubicBezTo>
                  <a:pt x="2115291" y="-62859"/>
                  <a:pt x="2338258" y="39174"/>
                  <a:pt x="2556728" y="0"/>
                </a:cubicBezTo>
                <a:cubicBezTo>
                  <a:pt x="2775199" y="-39174"/>
                  <a:pt x="2918729" y="1232"/>
                  <a:pt x="3060490" y="0"/>
                </a:cubicBezTo>
                <a:cubicBezTo>
                  <a:pt x="3202251" y="-1232"/>
                  <a:pt x="3520952" y="82094"/>
                  <a:pt x="3791758" y="0"/>
                </a:cubicBezTo>
                <a:cubicBezTo>
                  <a:pt x="3833679" y="297241"/>
                  <a:pt x="3720349" y="406585"/>
                  <a:pt x="3791758" y="595434"/>
                </a:cubicBezTo>
                <a:cubicBezTo>
                  <a:pt x="3616863" y="625928"/>
                  <a:pt x="3520311" y="578834"/>
                  <a:pt x="3287996" y="595434"/>
                </a:cubicBezTo>
                <a:cubicBezTo>
                  <a:pt x="3055681" y="612034"/>
                  <a:pt x="2976979" y="551434"/>
                  <a:pt x="2784234" y="595434"/>
                </a:cubicBezTo>
                <a:cubicBezTo>
                  <a:pt x="2591489" y="639434"/>
                  <a:pt x="2301536" y="529532"/>
                  <a:pt x="2166719" y="595434"/>
                </a:cubicBezTo>
                <a:cubicBezTo>
                  <a:pt x="2031902" y="661336"/>
                  <a:pt x="1904742" y="589545"/>
                  <a:pt x="1738792" y="595434"/>
                </a:cubicBezTo>
                <a:cubicBezTo>
                  <a:pt x="1572842" y="601323"/>
                  <a:pt x="1494123" y="553625"/>
                  <a:pt x="1272947" y="595434"/>
                </a:cubicBezTo>
                <a:cubicBezTo>
                  <a:pt x="1051771" y="637243"/>
                  <a:pt x="943831" y="547079"/>
                  <a:pt x="655432" y="595434"/>
                </a:cubicBezTo>
                <a:cubicBezTo>
                  <a:pt x="367033" y="643789"/>
                  <a:pt x="243446" y="522922"/>
                  <a:pt x="0" y="595434"/>
                </a:cubicBezTo>
                <a:cubicBezTo>
                  <a:pt x="-69476" y="403406"/>
                  <a:pt x="23882" y="243880"/>
                  <a:pt x="0" y="0"/>
                </a:cubicBezTo>
                <a:close/>
              </a:path>
              <a:path w="3791758" h="595434" stroke="0" extrusionOk="0">
                <a:moveTo>
                  <a:pt x="0" y="0"/>
                </a:moveTo>
                <a:cubicBezTo>
                  <a:pt x="114117" y="-45411"/>
                  <a:pt x="383817" y="52852"/>
                  <a:pt x="503762" y="0"/>
                </a:cubicBezTo>
                <a:cubicBezTo>
                  <a:pt x="623707" y="-52852"/>
                  <a:pt x="781016" y="30136"/>
                  <a:pt x="931689" y="0"/>
                </a:cubicBezTo>
                <a:cubicBezTo>
                  <a:pt x="1082362" y="-30136"/>
                  <a:pt x="1342910" y="47675"/>
                  <a:pt x="1511286" y="0"/>
                </a:cubicBezTo>
                <a:cubicBezTo>
                  <a:pt x="1679662" y="-47675"/>
                  <a:pt x="1764256" y="20485"/>
                  <a:pt x="1939213" y="0"/>
                </a:cubicBezTo>
                <a:cubicBezTo>
                  <a:pt x="2114170" y="-20485"/>
                  <a:pt x="2199331" y="2402"/>
                  <a:pt x="2442976" y="0"/>
                </a:cubicBezTo>
                <a:cubicBezTo>
                  <a:pt x="2686621" y="-2402"/>
                  <a:pt x="2874041" y="15204"/>
                  <a:pt x="3022573" y="0"/>
                </a:cubicBezTo>
                <a:cubicBezTo>
                  <a:pt x="3171105" y="-15204"/>
                  <a:pt x="3513142" y="90306"/>
                  <a:pt x="3791758" y="0"/>
                </a:cubicBezTo>
                <a:cubicBezTo>
                  <a:pt x="3822947" y="147267"/>
                  <a:pt x="3744656" y="398221"/>
                  <a:pt x="3791758" y="595434"/>
                </a:cubicBezTo>
                <a:cubicBezTo>
                  <a:pt x="3597893" y="627858"/>
                  <a:pt x="3366197" y="575693"/>
                  <a:pt x="3250078" y="595434"/>
                </a:cubicBezTo>
                <a:cubicBezTo>
                  <a:pt x="3133959" y="615175"/>
                  <a:pt x="2985453" y="557588"/>
                  <a:pt x="2784234" y="595434"/>
                </a:cubicBezTo>
                <a:cubicBezTo>
                  <a:pt x="2583015" y="633280"/>
                  <a:pt x="2490597" y="577647"/>
                  <a:pt x="2318389" y="595434"/>
                </a:cubicBezTo>
                <a:cubicBezTo>
                  <a:pt x="2146181" y="613221"/>
                  <a:pt x="1958544" y="552678"/>
                  <a:pt x="1738792" y="595434"/>
                </a:cubicBezTo>
                <a:cubicBezTo>
                  <a:pt x="1519040" y="638190"/>
                  <a:pt x="1310227" y="530087"/>
                  <a:pt x="1121277" y="595434"/>
                </a:cubicBezTo>
                <a:cubicBezTo>
                  <a:pt x="932328" y="660781"/>
                  <a:pt x="634337" y="523268"/>
                  <a:pt x="503762" y="595434"/>
                </a:cubicBezTo>
                <a:cubicBezTo>
                  <a:pt x="373188" y="667600"/>
                  <a:pt x="167965" y="567376"/>
                  <a:pt x="0" y="595434"/>
                </a:cubicBezTo>
                <a:cubicBezTo>
                  <a:pt x="-27528" y="300399"/>
                  <a:pt x="5458" y="2663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438940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683B49A-9072-D095-AC0C-E0F5D8EF089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203848" y="5033601"/>
            <a:ext cx="863841" cy="55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DEA5E4F-6189-8358-FF19-E8384C0482BC}"/>
              </a:ext>
            </a:extLst>
          </p:cNvPr>
          <p:cNvSpPr txBox="1"/>
          <p:nvPr/>
        </p:nvSpPr>
        <p:spPr>
          <a:xfrm rot="704680">
            <a:off x="3926306" y="5892643"/>
            <a:ext cx="2980688" cy="307777"/>
          </a:xfrm>
          <a:custGeom>
            <a:avLst/>
            <a:gdLst>
              <a:gd name="connsiteX0" fmla="*/ 0 w 2980688"/>
              <a:gd name="connsiteY0" fmla="*/ 0 h 307777"/>
              <a:gd name="connsiteX1" fmla="*/ 506717 w 2980688"/>
              <a:gd name="connsiteY1" fmla="*/ 0 h 307777"/>
              <a:gd name="connsiteX2" fmla="*/ 1043241 w 2980688"/>
              <a:gd name="connsiteY2" fmla="*/ 0 h 307777"/>
              <a:gd name="connsiteX3" fmla="*/ 1669185 w 2980688"/>
              <a:gd name="connsiteY3" fmla="*/ 0 h 307777"/>
              <a:gd name="connsiteX4" fmla="*/ 2205709 w 2980688"/>
              <a:gd name="connsiteY4" fmla="*/ 0 h 307777"/>
              <a:gd name="connsiteX5" fmla="*/ 2980688 w 2980688"/>
              <a:gd name="connsiteY5" fmla="*/ 0 h 307777"/>
              <a:gd name="connsiteX6" fmla="*/ 2980688 w 2980688"/>
              <a:gd name="connsiteY6" fmla="*/ 307777 h 307777"/>
              <a:gd name="connsiteX7" fmla="*/ 2473971 w 2980688"/>
              <a:gd name="connsiteY7" fmla="*/ 307777 h 307777"/>
              <a:gd name="connsiteX8" fmla="*/ 1877833 w 2980688"/>
              <a:gd name="connsiteY8" fmla="*/ 307777 h 307777"/>
              <a:gd name="connsiteX9" fmla="*/ 1222082 w 2980688"/>
              <a:gd name="connsiteY9" fmla="*/ 307777 h 307777"/>
              <a:gd name="connsiteX10" fmla="*/ 625944 w 2980688"/>
              <a:gd name="connsiteY10" fmla="*/ 307777 h 307777"/>
              <a:gd name="connsiteX11" fmla="*/ 0 w 2980688"/>
              <a:gd name="connsiteY11" fmla="*/ 307777 h 307777"/>
              <a:gd name="connsiteX12" fmla="*/ 0 w 2980688"/>
              <a:gd name="connsiteY12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0688" h="307777" extrusionOk="0">
                <a:moveTo>
                  <a:pt x="0" y="0"/>
                </a:moveTo>
                <a:cubicBezTo>
                  <a:pt x="195906" y="-20639"/>
                  <a:pt x="254327" y="24133"/>
                  <a:pt x="506717" y="0"/>
                </a:cubicBezTo>
                <a:cubicBezTo>
                  <a:pt x="759107" y="-24133"/>
                  <a:pt x="850152" y="22781"/>
                  <a:pt x="1043241" y="0"/>
                </a:cubicBezTo>
                <a:cubicBezTo>
                  <a:pt x="1236330" y="-22781"/>
                  <a:pt x="1482331" y="73211"/>
                  <a:pt x="1669185" y="0"/>
                </a:cubicBezTo>
                <a:cubicBezTo>
                  <a:pt x="1856039" y="-73211"/>
                  <a:pt x="1961426" y="14682"/>
                  <a:pt x="2205709" y="0"/>
                </a:cubicBezTo>
                <a:cubicBezTo>
                  <a:pt x="2449992" y="-14682"/>
                  <a:pt x="2779181" y="89177"/>
                  <a:pt x="2980688" y="0"/>
                </a:cubicBezTo>
                <a:cubicBezTo>
                  <a:pt x="3009610" y="125914"/>
                  <a:pt x="2977956" y="242238"/>
                  <a:pt x="2980688" y="307777"/>
                </a:cubicBezTo>
                <a:cubicBezTo>
                  <a:pt x="2851035" y="354419"/>
                  <a:pt x="2594089" y="301461"/>
                  <a:pt x="2473971" y="307777"/>
                </a:cubicBezTo>
                <a:cubicBezTo>
                  <a:pt x="2353853" y="314093"/>
                  <a:pt x="2031253" y="278116"/>
                  <a:pt x="1877833" y="307777"/>
                </a:cubicBezTo>
                <a:cubicBezTo>
                  <a:pt x="1724413" y="337438"/>
                  <a:pt x="1441014" y="306081"/>
                  <a:pt x="1222082" y="307777"/>
                </a:cubicBezTo>
                <a:cubicBezTo>
                  <a:pt x="1003150" y="309473"/>
                  <a:pt x="871155" y="306227"/>
                  <a:pt x="625944" y="307777"/>
                </a:cubicBezTo>
                <a:cubicBezTo>
                  <a:pt x="380733" y="309327"/>
                  <a:pt x="259169" y="279627"/>
                  <a:pt x="0" y="307777"/>
                </a:cubicBezTo>
                <a:cubicBezTo>
                  <a:pt x="-29327" y="210075"/>
                  <a:pt x="21179" y="6187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First commit to drafting NEMOPS CFP</a:t>
            </a:r>
            <a:endParaRPr lang="fr-FR" b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F36ABB3-35C9-B798-35CF-86B9F51930DF}"/>
              </a:ext>
            </a:extLst>
          </p:cNvPr>
          <p:cNvSpPr txBox="1"/>
          <p:nvPr/>
        </p:nvSpPr>
        <p:spPr>
          <a:xfrm>
            <a:off x="7506901" y="1744633"/>
            <a:ext cx="1600566" cy="307777"/>
          </a:xfrm>
          <a:custGeom>
            <a:avLst/>
            <a:gdLst>
              <a:gd name="connsiteX0" fmla="*/ 0 w 1600566"/>
              <a:gd name="connsiteY0" fmla="*/ 0 h 307777"/>
              <a:gd name="connsiteX1" fmla="*/ 485505 w 1600566"/>
              <a:gd name="connsiteY1" fmla="*/ 0 h 307777"/>
              <a:gd name="connsiteX2" fmla="*/ 987016 w 1600566"/>
              <a:gd name="connsiteY2" fmla="*/ 0 h 307777"/>
              <a:gd name="connsiteX3" fmla="*/ 1600566 w 1600566"/>
              <a:gd name="connsiteY3" fmla="*/ 0 h 307777"/>
              <a:gd name="connsiteX4" fmla="*/ 1600566 w 1600566"/>
              <a:gd name="connsiteY4" fmla="*/ 307777 h 307777"/>
              <a:gd name="connsiteX5" fmla="*/ 1051038 w 1600566"/>
              <a:gd name="connsiteY5" fmla="*/ 307777 h 307777"/>
              <a:gd name="connsiteX6" fmla="*/ 533522 w 1600566"/>
              <a:gd name="connsiteY6" fmla="*/ 307777 h 307777"/>
              <a:gd name="connsiteX7" fmla="*/ 0 w 1600566"/>
              <a:gd name="connsiteY7" fmla="*/ 307777 h 307777"/>
              <a:gd name="connsiteX8" fmla="*/ 0 w 1600566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566" h="307777" extrusionOk="0">
                <a:moveTo>
                  <a:pt x="0" y="0"/>
                </a:moveTo>
                <a:cubicBezTo>
                  <a:pt x="214508" y="-54355"/>
                  <a:pt x="294583" y="54678"/>
                  <a:pt x="485505" y="0"/>
                </a:cubicBezTo>
                <a:cubicBezTo>
                  <a:pt x="676428" y="-54678"/>
                  <a:pt x="762126" y="1021"/>
                  <a:pt x="987016" y="0"/>
                </a:cubicBezTo>
                <a:cubicBezTo>
                  <a:pt x="1211906" y="-1021"/>
                  <a:pt x="1374687" y="5974"/>
                  <a:pt x="1600566" y="0"/>
                </a:cubicBezTo>
                <a:cubicBezTo>
                  <a:pt x="1603132" y="105014"/>
                  <a:pt x="1586544" y="181474"/>
                  <a:pt x="1600566" y="307777"/>
                </a:cubicBezTo>
                <a:cubicBezTo>
                  <a:pt x="1372585" y="363898"/>
                  <a:pt x="1285579" y="258320"/>
                  <a:pt x="1051038" y="307777"/>
                </a:cubicBezTo>
                <a:cubicBezTo>
                  <a:pt x="816497" y="357234"/>
                  <a:pt x="760370" y="278442"/>
                  <a:pt x="533522" y="307777"/>
                </a:cubicBezTo>
                <a:cubicBezTo>
                  <a:pt x="306674" y="337112"/>
                  <a:pt x="265614" y="243774"/>
                  <a:pt x="0" y="307777"/>
                </a:cubicBezTo>
                <a:cubicBezTo>
                  <a:pt x="-2413" y="186479"/>
                  <a:pt x="18918" y="6467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OPSAREA IETF#122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2608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0F4DA-740E-1737-2885-225FD28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b="1" dirty="0"/>
              <a:t>SHOULD NOT </a:t>
            </a:r>
            <a:r>
              <a:rPr lang="fr-FR" dirty="0"/>
              <a:t>Be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14466-508E-624A-E55F-A6551EF9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remake of NEMOPS Workshop</a:t>
            </a:r>
          </a:p>
          <a:p>
            <a:endParaRPr lang="en-US" dirty="0"/>
          </a:p>
          <a:p>
            <a:r>
              <a:rPr lang="en-US" dirty="0"/>
              <a:t>a mirror of items that are already covered by advanced specifications </a:t>
            </a:r>
          </a:p>
          <a:p>
            <a:endParaRPr lang="en-US" dirty="0"/>
          </a:p>
          <a:p>
            <a:r>
              <a:rPr lang="en-US" dirty="0"/>
              <a:t>a collection of random items without clear justification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6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C655D-D649-500B-02AD-0F9B3035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in </a:t>
            </a:r>
            <a:r>
              <a:rPr lang="fr-FR" dirty="0" err="1"/>
              <a:t>Then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27E14-53DB-B89B-77F3-971E3A07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consolidated list of requirements from Operators together with an agreed </a:t>
            </a:r>
            <a:r>
              <a:rPr lang="en-US" b="1" i="1" dirty="0">
                <a:solidFill>
                  <a:srgbClr val="00B0F0"/>
                </a:solidFill>
              </a:rPr>
              <a:t>prioritization</a:t>
            </a:r>
            <a:r>
              <a:rPr lang="en-US" dirty="0"/>
              <a:t> of that list (strong, nice-to-have)</a:t>
            </a:r>
          </a:p>
          <a:p>
            <a:pPr lvl="1"/>
            <a:r>
              <a:rPr lang="en-US" dirty="0"/>
              <a:t>All inputs can be found at </a:t>
            </a:r>
            <a:r>
              <a:rPr lang="fr-FR" dirty="0">
                <a:hlinkClick r:id="rId2"/>
              </a:rPr>
              <a:t>rfc3535-20years-later/Prez/NEMOPS/nemops-session2-summary.md at main · </a:t>
            </a:r>
            <a:r>
              <a:rPr lang="fr-FR" dirty="0" err="1">
                <a:hlinkClick r:id="rId2"/>
              </a:rPr>
              <a:t>boucadair</a:t>
            </a:r>
            <a:r>
              <a:rPr lang="fr-FR" dirty="0">
                <a:hlinkClick r:id="rId2"/>
              </a:rPr>
              <a:t>/rfc3535-20years-later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collaborative effort that involves all interested parties to build </a:t>
            </a:r>
            <a:r>
              <a:rPr lang="en-US" b="1" i="1" dirty="0">
                <a:solidFill>
                  <a:srgbClr val="00B0F0"/>
                </a:solidFill>
              </a:rPr>
              <a:t>a very few set of actionable items</a:t>
            </a:r>
            <a:r>
              <a:rPr lang="en-US" dirty="0"/>
              <a:t> that will be the focus of immediate work in the IETF</a:t>
            </a:r>
          </a:p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2C9B35C-22B9-3AFD-9B67-524917E3A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43" y="3717032"/>
            <a:ext cx="7572729" cy="1308377"/>
          </a:xfrm>
          <a:custGeom>
            <a:avLst/>
            <a:gdLst>
              <a:gd name="connsiteX0" fmla="*/ 0 w 7572729"/>
              <a:gd name="connsiteY0" fmla="*/ 0 h 1308377"/>
              <a:gd name="connsiteX1" fmla="*/ 582518 w 7572729"/>
              <a:gd name="connsiteY1" fmla="*/ 0 h 1308377"/>
              <a:gd name="connsiteX2" fmla="*/ 1165035 w 7572729"/>
              <a:gd name="connsiteY2" fmla="*/ 0 h 1308377"/>
              <a:gd name="connsiteX3" fmla="*/ 1823280 w 7572729"/>
              <a:gd name="connsiteY3" fmla="*/ 0 h 1308377"/>
              <a:gd name="connsiteX4" fmla="*/ 2481525 w 7572729"/>
              <a:gd name="connsiteY4" fmla="*/ 0 h 1308377"/>
              <a:gd name="connsiteX5" fmla="*/ 2836861 w 7572729"/>
              <a:gd name="connsiteY5" fmla="*/ 0 h 1308377"/>
              <a:gd name="connsiteX6" fmla="*/ 3570833 w 7572729"/>
              <a:gd name="connsiteY6" fmla="*/ 0 h 1308377"/>
              <a:gd name="connsiteX7" fmla="*/ 4229078 w 7572729"/>
              <a:gd name="connsiteY7" fmla="*/ 0 h 1308377"/>
              <a:gd name="connsiteX8" fmla="*/ 4660141 w 7572729"/>
              <a:gd name="connsiteY8" fmla="*/ 0 h 1308377"/>
              <a:gd name="connsiteX9" fmla="*/ 5394113 w 7572729"/>
              <a:gd name="connsiteY9" fmla="*/ 0 h 1308377"/>
              <a:gd name="connsiteX10" fmla="*/ 5825176 w 7572729"/>
              <a:gd name="connsiteY10" fmla="*/ 0 h 1308377"/>
              <a:gd name="connsiteX11" fmla="*/ 6559148 w 7572729"/>
              <a:gd name="connsiteY11" fmla="*/ 0 h 1308377"/>
              <a:gd name="connsiteX12" fmla="*/ 7572729 w 7572729"/>
              <a:gd name="connsiteY12" fmla="*/ 0 h 1308377"/>
              <a:gd name="connsiteX13" fmla="*/ 7572729 w 7572729"/>
              <a:gd name="connsiteY13" fmla="*/ 449209 h 1308377"/>
              <a:gd name="connsiteX14" fmla="*/ 7572729 w 7572729"/>
              <a:gd name="connsiteY14" fmla="*/ 885335 h 1308377"/>
              <a:gd name="connsiteX15" fmla="*/ 7572729 w 7572729"/>
              <a:gd name="connsiteY15" fmla="*/ 1308377 h 1308377"/>
              <a:gd name="connsiteX16" fmla="*/ 6990211 w 7572729"/>
              <a:gd name="connsiteY16" fmla="*/ 1308377 h 1308377"/>
              <a:gd name="connsiteX17" fmla="*/ 6634876 w 7572729"/>
              <a:gd name="connsiteY17" fmla="*/ 1308377 h 1308377"/>
              <a:gd name="connsiteX18" fmla="*/ 6279540 w 7572729"/>
              <a:gd name="connsiteY18" fmla="*/ 1308377 h 1308377"/>
              <a:gd name="connsiteX19" fmla="*/ 5772750 w 7572729"/>
              <a:gd name="connsiteY19" fmla="*/ 1308377 h 1308377"/>
              <a:gd name="connsiteX20" fmla="*/ 5114505 w 7572729"/>
              <a:gd name="connsiteY20" fmla="*/ 1308377 h 1308377"/>
              <a:gd name="connsiteX21" fmla="*/ 4531987 w 7572729"/>
              <a:gd name="connsiteY21" fmla="*/ 1308377 h 1308377"/>
              <a:gd name="connsiteX22" fmla="*/ 3873742 w 7572729"/>
              <a:gd name="connsiteY22" fmla="*/ 1308377 h 1308377"/>
              <a:gd name="connsiteX23" fmla="*/ 3518406 w 7572729"/>
              <a:gd name="connsiteY23" fmla="*/ 1308377 h 1308377"/>
              <a:gd name="connsiteX24" fmla="*/ 2784434 w 7572729"/>
              <a:gd name="connsiteY24" fmla="*/ 1308377 h 1308377"/>
              <a:gd name="connsiteX25" fmla="*/ 2277644 w 7572729"/>
              <a:gd name="connsiteY25" fmla="*/ 1308377 h 1308377"/>
              <a:gd name="connsiteX26" fmla="*/ 1695126 w 7572729"/>
              <a:gd name="connsiteY26" fmla="*/ 1308377 h 1308377"/>
              <a:gd name="connsiteX27" fmla="*/ 961154 w 7572729"/>
              <a:gd name="connsiteY27" fmla="*/ 1308377 h 1308377"/>
              <a:gd name="connsiteX28" fmla="*/ 0 w 7572729"/>
              <a:gd name="connsiteY28" fmla="*/ 1308377 h 1308377"/>
              <a:gd name="connsiteX29" fmla="*/ 0 w 7572729"/>
              <a:gd name="connsiteY29" fmla="*/ 911503 h 1308377"/>
              <a:gd name="connsiteX30" fmla="*/ 0 w 7572729"/>
              <a:gd name="connsiteY30" fmla="*/ 475377 h 1308377"/>
              <a:gd name="connsiteX31" fmla="*/ 0 w 7572729"/>
              <a:gd name="connsiteY31" fmla="*/ 0 h 1308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572729" h="1308377" fill="none" extrusionOk="0">
                <a:moveTo>
                  <a:pt x="0" y="0"/>
                </a:moveTo>
                <a:cubicBezTo>
                  <a:pt x="141598" y="-69529"/>
                  <a:pt x="443486" y="57003"/>
                  <a:pt x="582518" y="0"/>
                </a:cubicBezTo>
                <a:cubicBezTo>
                  <a:pt x="721550" y="-57003"/>
                  <a:pt x="955736" y="51697"/>
                  <a:pt x="1165035" y="0"/>
                </a:cubicBezTo>
                <a:cubicBezTo>
                  <a:pt x="1374334" y="-51697"/>
                  <a:pt x="1686340" y="22690"/>
                  <a:pt x="1823280" y="0"/>
                </a:cubicBezTo>
                <a:cubicBezTo>
                  <a:pt x="1960221" y="-22690"/>
                  <a:pt x="2324634" y="2165"/>
                  <a:pt x="2481525" y="0"/>
                </a:cubicBezTo>
                <a:cubicBezTo>
                  <a:pt x="2638416" y="-2165"/>
                  <a:pt x="2711616" y="15110"/>
                  <a:pt x="2836861" y="0"/>
                </a:cubicBezTo>
                <a:cubicBezTo>
                  <a:pt x="2962106" y="-15110"/>
                  <a:pt x="3300822" y="51630"/>
                  <a:pt x="3570833" y="0"/>
                </a:cubicBezTo>
                <a:cubicBezTo>
                  <a:pt x="3840844" y="-51630"/>
                  <a:pt x="4057161" y="49860"/>
                  <a:pt x="4229078" y="0"/>
                </a:cubicBezTo>
                <a:cubicBezTo>
                  <a:pt x="4400996" y="-49860"/>
                  <a:pt x="4519867" y="29312"/>
                  <a:pt x="4660141" y="0"/>
                </a:cubicBezTo>
                <a:cubicBezTo>
                  <a:pt x="4800415" y="-29312"/>
                  <a:pt x="5099131" y="5027"/>
                  <a:pt x="5394113" y="0"/>
                </a:cubicBezTo>
                <a:cubicBezTo>
                  <a:pt x="5689095" y="-5027"/>
                  <a:pt x="5609723" y="31498"/>
                  <a:pt x="5825176" y="0"/>
                </a:cubicBezTo>
                <a:cubicBezTo>
                  <a:pt x="6040629" y="-31498"/>
                  <a:pt x="6280708" y="82677"/>
                  <a:pt x="6559148" y="0"/>
                </a:cubicBezTo>
                <a:cubicBezTo>
                  <a:pt x="6837588" y="-82677"/>
                  <a:pt x="7305742" y="120932"/>
                  <a:pt x="7572729" y="0"/>
                </a:cubicBezTo>
                <a:cubicBezTo>
                  <a:pt x="7573094" y="139968"/>
                  <a:pt x="7531245" y="335904"/>
                  <a:pt x="7572729" y="449209"/>
                </a:cubicBezTo>
                <a:cubicBezTo>
                  <a:pt x="7614213" y="562514"/>
                  <a:pt x="7558608" y="732390"/>
                  <a:pt x="7572729" y="885335"/>
                </a:cubicBezTo>
                <a:cubicBezTo>
                  <a:pt x="7586850" y="1038280"/>
                  <a:pt x="7555957" y="1141367"/>
                  <a:pt x="7572729" y="1308377"/>
                </a:cubicBezTo>
                <a:cubicBezTo>
                  <a:pt x="7451054" y="1333166"/>
                  <a:pt x="7201674" y="1284337"/>
                  <a:pt x="6990211" y="1308377"/>
                </a:cubicBezTo>
                <a:cubicBezTo>
                  <a:pt x="6778748" y="1332417"/>
                  <a:pt x="6735043" y="1274634"/>
                  <a:pt x="6634876" y="1308377"/>
                </a:cubicBezTo>
                <a:cubicBezTo>
                  <a:pt x="6534709" y="1342120"/>
                  <a:pt x="6391152" y="1265844"/>
                  <a:pt x="6279540" y="1308377"/>
                </a:cubicBezTo>
                <a:cubicBezTo>
                  <a:pt x="6167928" y="1350910"/>
                  <a:pt x="5881669" y="1304427"/>
                  <a:pt x="5772750" y="1308377"/>
                </a:cubicBezTo>
                <a:cubicBezTo>
                  <a:pt x="5663831" y="1312327"/>
                  <a:pt x="5272677" y="1245096"/>
                  <a:pt x="5114505" y="1308377"/>
                </a:cubicBezTo>
                <a:cubicBezTo>
                  <a:pt x="4956333" y="1371658"/>
                  <a:pt x="4706830" y="1271901"/>
                  <a:pt x="4531987" y="1308377"/>
                </a:cubicBezTo>
                <a:cubicBezTo>
                  <a:pt x="4357144" y="1344853"/>
                  <a:pt x="4016018" y="1266846"/>
                  <a:pt x="3873742" y="1308377"/>
                </a:cubicBezTo>
                <a:cubicBezTo>
                  <a:pt x="3731467" y="1349908"/>
                  <a:pt x="3672790" y="1307621"/>
                  <a:pt x="3518406" y="1308377"/>
                </a:cubicBezTo>
                <a:cubicBezTo>
                  <a:pt x="3364022" y="1309133"/>
                  <a:pt x="2967296" y="1221555"/>
                  <a:pt x="2784434" y="1308377"/>
                </a:cubicBezTo>
                <a:cubicBezTo>
                  <a:pt x="2601572" y="1395199"/>
                  <a:pt x="2498372" y="1259848"/>
                  <a:pt x="2277644" y="1308377"/>
                </a:cubicBezTo>
                <a:cubicBezTo>
                  <a:pt x="2056916" y="1356906"/>
                  <a:pt x="1851734" y="1305757"/>
                  <a:pt x="1695126" y="1308377"/>
                </a:cubicBezTo>
                <a:cubicBezTo>
                  <a:pt x="1538518" y="1310997"/>
                  <a:pt x="1201175" y="1296903"/>
                  <a:pt x="961154" y="1308377"/>
                </a:cubicBezTo>
                <a:cubicBezTo>
                  <a:pt x="721133" y="1319851"/>
                  <a:pt x="268325" y="1249107"/>
                  <a:pt x="0" y="1308377"/>
                </a:cubicBezTo>
                <a:cubicBezTo>
                  <a:pt x="-28314" y="1198816"/>
                  <a:pt x="46841" y="1059311"/>
                  <a:pt x="0" y="911503"/>
                </a:cubicBezTo>
                <a:cubicBezTo>
                  <a:pt x="-46841" y="763695"/>
                  <a:pt x="13363" y="612896"/>
                  <a:pt x="0" y="475377"/>
                </a:cubicBezTo>
                <a:cubicBezTo>
                  <a:pt x="-13363" y="337858"/>
                  <a:pt x="28849" y="118342"/>
                  <a:pt x="0" y="0"/>
                </a:cubicBezTo>
                <a:close/>
              </a:path>
              <a:path w="7572729" h="1308377" stroke="0" extrusionOk="0">
                <a:moveTo>
                  <a:pt x="0" y="0"/>
                </a:moveTo>
                <a:cubicBezTo>
                  <a:pt x="103834" y="-18176"/>
                  <a:pt x="287427" y="32475"/>
                  <a:pt x="431063" y="0"/>
                </a:cubicBezTo>
                <a:cubicBezTo>
                  <a:pt x="574699" y="-32475"/>
                  <a:pt x="669852" y="36771"/>
                  <a:pt x="862126" y="0"/>
                </a:cubicBezTo>
                <a:cubicBezTo>
                  <a:pt x="1054400" y="-36771"/>
                  <a:pt x="1208930" y="56012"/>
                  <a:pt x="1368916" y="0"/>
                </a:cubicBezTo>
                <a:cubicBezTo>
                  <a:pt x="1528902" y="-56012"/>
                  <a:pt x="1623324" y="11836"/>
                  <a:pt x="1724252" y="0"/>
                </a:cubicBezTo>
                <a:cubicBezTo>
                  <a:pt x="1825180" y="-11836"/>
                  <a:pt x="1946429" y="43503"/>
                  <a:pt x="2155315" y="0"/>
                </a:cubicBezTo>
                <a:cubicBezTo>
                  <a:pt x="2364201" y="-43503"/>
                  <a:pt x="2720059" y="3771"/>
                  <a:pt x="2889287" y="0"/>
                </a:cubicBezTo>
                <a:cubicBezTo>
                  <a:pt x="3058515" y="-3771"/>
                  <a:pt x="3150857" y="49545"/>
                  <a:pt x="3396078" y="0"/>
                </a:cubicBezTo>
                <a:cubicBezTo>
                  <a:pt x="3641299" y="-49545"/>
                  <a:pt x="3606601" y="14561"/>
                  <a:pt x="3751413" y="0"/>
                </a:cubicBezTo>
                <a:cubicBezTo>
                  <a:pt x="3896226" y="-14561"/>
                  <a:pt x="3979215" y="15770"/>
                  <a:pt x="4182476" y="0"/>
                </a:cubicBezTo>
                <a:cubicBezTo>
                  <a:pt x="4385737" y="-15770"/>
                  <a:pt x="4708051" y="8148"/>
                  <a:pt x="4916449" y="0"/>
                </a:cubicBezTo>
                <a:cubicBezTo>
                  <a:pt x="5124847" y="-8148"/>
                  <a:pt x="5218407" y="7668"/>
                  <a:pt x="5347512" y="0"/>
                </a:cubicBezTo>
                <a:cubicBezTo>
                  <a:pt x="5476617" y="-7668"/>
                  <a:pt x="5580069" y="27446"/>
                  <a:pt x="5702847" y="0"/>
                </a:cubicBezTo>
                <a:cubicBezTo>
                  <a:pt x="5825626" y="-27446"/>
                  <a:pt x="6286546" y="63585"/>
                  <a:pt x="6436820" y="0"/>
                </a:cubicBezTo>
                <a:cubicBezTo>
                  <a:pt x="6587094" y="-63585"/>
                  <a:pt x="6679331" y="12462"/>
                  <a:pt x="6792155" y="0"/>
                </a:cubicBezTo>
                <a:cubicBezTo>
                  <a:pt x="6904979" y="-12462"/>
                  <a:pt x="7398142" y="19684"/>
                  <a:pt x="7572729" y="0"/>
                </a:cubicBezTo>
                <a:cubicBezTo>
                  <a:pt x="7606205" y="199046"/>
                  <a:pt x="7529292" y="316909"/>
                  <a:pt x="7572729" y="436126"/>
                </a:cubicBezTo>
                <a:cubicBezTo>
                  <a:pt x="7616166" y="555343"/>
                  <a:pt x="7544349" y="735327"/>
                  <a:pt x="7572729" y="898419"/>
                </a:cubicBezTo>
                <a:cubicBezTo>
                  <a:pt x="7601109" y="1061511"/>
                  <a:pt x="7526139" y="1144813"/>
                  <a:pt x="7572729" y="1308377"/>
                </a:cubicBezTo>
                <a:cubicBezTo>
                  <a:pt x="7372499" y="1371286"/>
                  <a:pt x="7059947" y="1235209"/>
                  <a:pt x="6914484" y="1308377"/>
                </a:cubicBezTo>
                <a:cubicBezTo>
                  <a:pt x="6769021" y="1381545"/>
                  <a:pt x="6622806" y="1280015"/>
                  <a:pt x="6483421" y="1308377"/>
                </a:cubicBezTo>
                <a:cubicBezTo>
                  <a:pt x="6344036" y="1336739"/>
                  <a:pt x="6064621" y="1234189"/>
                  <a:pt x="5749449" y="1308377"/>
                </a:cubicBezTo>
                <a:cubicBezTo>
                  <a:pt x="5434277" y="1382565"/>
                  <a:pt x="5316187" y="1290624"/>
                  <a:pt x="5091204" y="1308377"/>
                </a:cubicBezTo>
                <a:cubicBezTo>
                  <a:pt x="4866222" y="1326130"/>
                  <a:pt x="4607209" y="1245894"/>
                  <a:pt x="4357232" y="1308377"/>
                </a:cubicBezTo>
                <a:cubicBezTo>
                  <a:pt x="4107255" y="1370860"/>
                  <a:pt x="4020887" y="1277090"/>
                  <a:pt x="3926169" y="1308377"/>
                </a:cubicBezTo>
                <a:cubicBezTo>
                  <a:pt x="3831451" y="1339664"/>
                  <a:pt x="3431003" y="1300803"/>
                  <a:pt x="3267924" y="1308377"/>
                </a:cubicBezTo>
                <a:cubicBezTo>
                  <a:pt x="3104846" y="1315951"/>
                  <a:pt x="2835713" y="1302030"/>
                  <a:pt x="2685406" y="1308377"/>
                </a:cubicBezTo>
                <a:cubicBezTo>
                  <a:pt x="2535099" y="1314724"/>
                  <a:pt x="2409023" y="1289583"/>
                  <a:pt x="2330070" y="1308377"/>
                </a:cubicBezTo>
                <a:cubicBezTo>
                  <a:pt x="2251117" y="1327171"/>
                  <a:pt x="1781810" y="1271105"/>
                  <a:pt x="1596098" y="1308377"/>
                </a:cubicBezTo>
                <a:cubicBezTo>
                  <a:pt x="1410386" y="1345649"/>
                  <a:pt x="1377635" y="1306052"/>
                  <a:pt x="1240763" y="1308377"/>
                </a:cubicBezTo>
                <a:cubicBezTo>
                  <a:pt x="1103892" y="1310702"/>
                  <a:pt x="810935" y="1241639"/>
                  <a:pt x="658245" y="1308377"/>
                </a:cubicBezTo>
                <a:cubicBezTo>
                  <a:pt x="505555" y="1375115"/>
                  <a:pt x="266128" y="1307111"/>
                  <a:pt x="0" y="1308377"/>
                </a:cubicBezTo>
                <a:cubicBezTo>
                  <a:pt x="-28205" y="1176968"/>
                  <a:pt x="22349" y="1038004"/>
                  <a:pt x="0" y="911503"/>
                </a:cubicBezTo>
                <a:cubicBezTo>
                  <a:pt x="-22349" y="785002"/>
                  <a:pt x="34839" y="680347"/>
                  <a:pt x="0" y="475377"/>
                </a:cubicBezTo>
                <a:cubicBezTo>
                  <a:pt x="-34839" y="270407"/>
                  <a:pt x="52494" y="19980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8532440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79075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9C055-02F0-3CDD-1B96-2B62B399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Candidate Direction of 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05AB8-5BF6-5449-09AC-7730CCC0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Rationalize device models </a:t>
            </a:r>
            <a:r>
              <a:rPr lang="en-US" dirty="0"/>
              <a:t>space and avoid redundant efforts</a:t>
            </a:r>
          </a:p>
          <a:p>
            <a:pPr lvl="1"/>
            <a:r>
              <a:rPr lang="en-US" dirty="0"/>
              <a:t>Clear guidance for the development of device models in the IETF</a:t>
            </a:r>
          </a:p>
          <a:p>
            <a:endParaRPr lang="en-US" dirty="0"/>
          </a:p>
          <a:p>
            <a:r>
              <a:rPr lang="en-US" dirty="0"/>
              <a:t>More </a:t>
            </a:r>
            <a:r>
              <a:rPr lang="en-US" b="1" i="1" dirty="0">
                <a:solidFill>
                  <a:srgbClr val="00B0F0"/>
                </a:solidFill>
              </a:rPr>
              <a:t>agile process </a:t>
            </a:r>
            <a:r>
              <a:rPr lang="en-US" dirty="0"/>
              <a:t>for developing YANG modules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More Profiling</a:t>
            </a:r>
          </a:p>
          <a:p>
            <a:pPr lvl="1"/>
            <a:r>
              <a:rPr lang="en-US" dirty="0"/>
              <a:t>E.g., A profile with a set of recommendations about core/key NETCONF/RESTCONF features with the appropriate justification will help the emergence of more implementations that meet the operators’ needs</a:t>
            </a:r>
          </a:p>
          <a:p>
            <a:pPr lvl="1"/>
            <a:r>
              <a:rPr lang="en-US" dirty="0"/>
              <a:t>YANG profiles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Reassess the value of some IETF proposals </a:t>
            </a:r>
            <a:r>
              <a:rPr lang="en-US" dirty="0"/>
              <a:t>vs. competing/emerging solutions would be useful (e.g., </a:t>
            </a:r>
            <a:r>
              <a:rPr lang="en-US" dirty="0" err="1"/>
              <a:t>gRPC</a:t>
            </a:r>
            <a:r>
              <a:rPr lang="en-US" dirty="0"/>
              <a:t> vs. YANG-Push)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07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F35FB-5F26-93CB-E91B-ACFC91D6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634FC-B903-FA83-1B87-28168CD4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Udpate</a:t>
            </a:r>
            <a:r>
              <a:rPr lang="fr-FR" dirty="0"/>
              <a:t> the new </a:t>
            </a:r>
            <a:r>
              <a:rPr lang="fr-FR" dirty="0" err="1"/>
              <a:t>operators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 list</a:t>
            </a:r>
          </a:p>
          <a:p>
            <a:r>
              <a:rPr lang="fr-FR" dirty="0"/>
              <a:t>Update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BC5F11-2AE1-39E4-D4B3-82E08A12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817" y="2418004"/>
            <a:ext cx="6567983" cy="3708159"/>
          </a:xfrm>
          <a:custGeom>
            <a:avLst/>
            <a:gdLst>
              <a:gd name="connsiteX0" fmla="*/ 0 w 6567983"/>
              <a:gd name="connsiteY0" fmla="*/ 0 h 3708159"/>
              <a:gd name="connsiteX1" fmla="*/ 400050 w 6567983"/>
              <a:gd name="connsiteY1" fmla="*/ 0 h 3708159"/>
              <a:gd name="connsiteX2" fmla="*/ 931459 w 6567983"/>
              <a:gd name="connsiteY2" fmla="*/ 0 h 3708159"/>
              <a:gd name="connsiteX3" fmla="*/ 1331509 w 6567983"/>
              <a:gd name="connsiteY3" fmla="*/ 0 h 3708159"/>
              <a:gd name="connsiteX4" fmla="*/ 1862919 w 6567983"/>
              <a:gd name="connsiteY4" fmla="*/ 0 h 3708159"/>
              <a:gd name="connsiteX5" fmla="*/ 2328649 w 6567983"/>
              <a:gd name="connsiteY5" fmla="*/ 0 h 3708159"/>
              <a:gd name="connsiteX6" fmla="*/ 2860058 w 6567983"/>
              <a:gd name="connsiteY6" fmla="*/ 0 h 3708159"/>
              <a:gd name="connsiteX7" fmla="*/ 3260108 w 6567983"/>
              <a:gd name="connsiteY7" fmla="*/ 0 h 3708159"/>
              <a:gd name="connsiteX8" fmla="*/ 3857197 w 6567983"/>
              <a:gd name="connsiteY8" fmla="*/ 0 h 3708159"/>
              <a:gd name="connsiteX9" fmla="*/ 4454287 w 6567983"/>
              <a:gd name="connsiteY9" fmla="*/ 0 h 3708159"/>
              <a:gd name="connsiteX10" fmla="*/ 4920016 w 6567983"/>
              <a:gd name="connsiteY10" fmla="*/ 0 h 3708159"/>
              <a:gd name="connsiteX11" fmla="*/ 5648465 w 6567983"/>
              <a:gd name="connsiteY11" fmla="*/ 0 h 3708159"/>
              <a:gd name="connsiteX12" fmla="*/ 6567983 w 6567983"/>
              <a:gd name="connsiteY12" fmla="*/ 0 h 3708159"/>
              <a:gd name="connsiteX13" fmla="*/ 6567983 w 6567983"/>
              <a:gd name="connsiteY13" fmla="*/ 455574 h 3708159"/>
              <a:gd name="connsiteX14" fmla="*/ 6567983 w 6567983"/>
              <a:gd name="connsiteY14" fmla="*/ 985311 h 3708159"/>
              <a:gd name="connsiteX15" fmla="*/ 6567983 w 6567983"/>
              <a:gd name="connsiteY15" fmla="*/ 1477966 h 3708159"/>
              <a:gd name="connsiteX16" fmla="*/ 6567983 w 6567983"/>
              <a:gd name="connsiteY16" fmla="*/ 1933540 h 3708159"/>
              <a:gd name="connsiteX17" fmla="*/ 6567983 w 6567983"/>
              <a:gd name="connsiteY17" fmla="*/ 2463277 h 3708159"/>
              <a:gd name="connsiteX18" fmla="*/ 6567983 w 6567983"/>
              <a:gd name="connsiteY18" fmla="*/ 3030096 h 3708159"/>
              <a:gd name="connsiteX19" fmla="*/ 6567983 w 6567983"/>
              <a:gd name="connsiteY19" fmla="*/ 3708159 h 3708159"/>
              <a:gd name="connsiteX20" fmla="*/ 6036573 w 6567983"/>
              <a:gd name="connsiteY20" fmla="*/ 3708159 h 3708159"/>
              <a:gd name="connsiteX21" fmla="*/ 5636524 w 6567983"/>
              <a:gd name="connsiteY21" fmla="*/ 3708159 h 3708159"/>
              <a:gd name="connsiteX22" fmla="*/ 4908075 w 6567983"/>
              <a:gd name="connsiteY22" fmla="*/ 3708159 h 3708159"/>
              <a:gd name="connsiteX23" fmla="*/ 4179626 w 6567983"/>
              <a:gd name="connsiteY23" fmla="*/ 3708159 h 3708159"/>
              <a:gd name="connsiteX24" fmla="*/ 3516856 w 6567983"/>
              <a:gd name="connsiteY24" fmla="*/ 3708159 h 3708159"/>
              <a:gd name="connsiteX25" fmla="*/ 2854087 w 6567983"/>
              <a:gd name="connsiteY25" fmla="*/ 3708159 h 3708159"/>
              <a:gd name="connsiteX26" fmla="*/ 2388357 w 6567983"/>
              <a:gd name="connsiteY26" fmla="*/ 3708159 h 3708159"/>
              <a:gd name="connsiteX27" fmla="*/ 1988308 w 6567983"/>
              <a:gd name="connsiteY27" fmla="*/ 3708159 h 3708159"/>
              <a:gd name="connsiteX28" fmla="*/ 1522578 w 6567983"/>
              <a:gd name="connsiteY28" fmla="*/ 3708159 h 3708159"/>
              <a:gd name="connsiteX29" fmla="*/ 925489 w 6567983"/>
              <a:gd name="connsiteY29" fmla="*/ 3708159 h 3708159"/>
              <a:gd name="connsiteX30" fmla="*/ 0 w 6567983"/>
              <a:gd name="connsiteY30" fmla="*/ 3708159 h 3708159"/>
              <a:gd name="connsiteX31" fmla="*/ 0 w 6567983"/>
              <a:gd name="connsiteY31" fmla="*/ 3252585 h 3708159"/>
              <a:gd name="connsiteX32" fmla="*/ 0 w 6567983"/>
              <a:gd name="connsiteY32" fmla="*/ 2648685 h 3708159"/>
              <a:gd name="connsiteX33" fmla="*/ 0 w 6567983"/>
              <a:gd name="connsiteY33" fmla="*/ 2193111 h 3708159"/>
              <a:gd name="connsiteX34" fmla="*/ 0 w 6567983"/>
              <a:gd name="connsiteY34" fmla="*/ 1663374 h 3708159"/>
              <a:gd name="connsiteX35" fmla="*/ 0 w 6567983"/>
              <a:gd name="connsiteY35" fmla="*/ 1059474 h 3708159"/>
              <a:gd name="connsiteX36" fmla="*/ 0 w 6567983"/>
              <a:gd name="connsiteY36" fmla="*/ 492655 h 3708159"/>
              <a:gd name="connsiteX37" fmla="*/ 0 w 6567983"/>
              <a:gd name="connsiteY37" fmla="*/ 0 h 370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567983" h="3708159" fill="none" extrusionOk="0">
                <a:moveTo>
                  <a:pt x="0" y="0"/>
                </a:moveTo>
                <a:cubicBezTo>
                  <a:pt x="89791" y="-7084"/>
                  <a:pt x="270598" y="42073"/>
                  <a:pt x="400050" y="0"/>
                </a:cubicBezTo>
                <a:cubicBezTo>
                  <a:pt x="529502" y="-42073"/>
                  <a:pt x="717046" y="27051"/>
                  <a:pt x="931459" y="0"/>
                </a:cubicBezTo>
                <a:cubicBezTo>
                  <a:pt x="1145872" y="-27051"/>
                  <a:pt x="1187626" y="33635"/>
                  <a:pt x="1331509" y="0"/>
                </a:cubicBezTo>
                <a:cubicBezTo>
                  <a:pt x="1475392" y="-33635"/>
                  <a:pt x="1698902" y="14091"/>
                  <a:pt x="1862919" y="0"/>
                </a:cubicBezTo>
                <a:cubicBezTo>
                  <a:pt x="2026936" y="-14091"/>
                  <a:pt x="2182537" y="35693"/>
                  <a:pt x="2328649" y="0"/>
                </a:cubicBezTo>
                <a:cubicBezTo>
                  <a:pt x="2474761" y="-35693"/>
                  <a:pt x="2743801" y="24549"/>
                  <a:pt x="2860058" y="0"/>
                </a:cubicBezTo>
                <a:cubicBezTo>
                  <a:pt x="2976315" y="-24549"/>
                  <a:pt x="3122280" y="18785"/>
                  <a:pt x="3260108" y="0"/>
                </a:cubicBezTo>
                <a:cubicBezTo>
                  <a:pt x="3397936" y="-18785"/>
                  <a:pt x="3640239" y="16086"/>
                  <a:pt x="3857197" y="0"/>
                </a:cubicBezTo>
                <a:cubicBezTo>
                  <a:pt x="4074155" y="-16086"/>
                  <a:pt x="4185021" y="51541"/>
                  <a:pt x="4454287" y="0"/>
                </a:cubicBezTo>
                <a:cubicBezTo>
                  <a:pt x="4723553" y="-51541"/>
                  <a:pt x="4772896" y="16471"/>
                  <a:pt x="4920016" y="0"/>
                </a:cubicBezTo>
                <a:cubicBezTo>
                  <a:pt x="5067136" y="-16471"/>
                  <a:pt x="5430764" y="65418"/>
                  <a:pt x="5648465" y="0"/>
                </a:cubicBezTo>
                <a:cubicBezTo>
                  <a:pt x="5866166" y="-65418"/>
                  <a:pt x="6137551" y="42563"/>
                  <a:pt x="6567983" y="0"/>
                </a:cubicBezTo>
                <a:cubicBezTo>
                  <a:pt x="6590112" y="95448"/>
                  <a:pt x="6551191" y="259487"/>
                  <a:pt x="6567983" y="455574"/>
                </a:cubicBezTo>
                <a:cubicBezTo>
                  <a:pt x="6584775" y="651661"/>
                  <a:pt x="6534138" y="773495"/>
                  <a:pt x="6567983" y="985311"/>
                </a:cubicBezTo>
                <a:cubicBezTo>
                  <a:pt x="6601828" y="1197127"/>
                  <a:pt x="6547186" y="1309085"/>
                  <a:pt x="6567983" y="1477966"/>
                </a:cubicBezTo>
                <a:cubicBezTo>
                  <a:pt x="6588780" y="1646848"/>
                  <a:pt x="6530072" y="1802233"/>
                  <a:pt x="6567983" y="1933540"/>
                </a:cubicBezTo>
                <a:cubicBezTo>
                  <a:pt x="6605894" y="2064847"/>
                  <a:pt x="6557159" y="2210449"/>
                  <a:pt x="6567983" y="2463277"/>
                </a:cubicBezTo>
                <a:cubicBezTo>
                  <a:pt x="6578807" y="2716105"/>
                  <a:pt x="6539439" y="2861406"/>
                  <a:pt x="6567983" y="3030096"/>
                </a:cubicBezTo>
                <a:cubicBezTo>
                  <a:pt x="6596527" y="3198786"/>
                  <a:pt x="6548498" y="3438764"/>
                  <a:pt x="6567983" y="3708159"/>
                </a:cubicBezTo>
                <a:cubicBezTo>
                  <a:pt x="6302706" y="3767689"/>
                  <a:pt x="6163359" y="3652045"/>
                  <a:pt x="6036573" y="3708159"/>
                </a:cubicBezTo>
                <a:cubicBezTo>
                  <a:pt x="5909787" y="3764273"/>
                  <a:pt x="5823962" y="3672150"/>
                  <a:pt x="5636524" y="3708159"/>
                </a:cubicBezTo>
                <a:cubicBezTo>
                  <a:pt x="5449086" y="3744168"/>
                  <a:pt x="5154058" y="3690981"/>
                  <a:pt x="4908075" y="3708159"/>
                </a:cubicBezTo>
                <a:cubicBezTo>
                  <a:pt x="4662092" y="3725337"/>
                  <a:pt x="4526880" y="3643687"/>
                  <a:pt x="4179626" y="3708159"/>
                </a:cubicBezTo>
                <a:cubicBezTo>
                  <a:pt x="3832372" y="3772631"/>
                  <a:pt x="3806166" y="3673478"/>
                  <a:pt x="3516856" y="3708159"/>
                </a:cubicBezTo>
                <a:cubicBezTo>
                  <a:pt x="3227546" y="3742840"/>
                  <a:pt x="3129640" y="3682356"/>
                  <a:pt x="2854087" y="3708159"/>
                </a:cubicBezTo>
                <a:cubicBezTo>
                  <a:pt x="2578534" y="3733962"/>
                  <a:pt x="2540375" y="3677392"/>
                  <a:pt x="2388357" y="3708159"/>
                </a:cubicBezTo>
                <a:cubicBezTo>
                  <a:pt x="2236339" y="3738926"/>
                  <a:pt x="2155529" y="3695290"/>
                  <a:pt x="1988308" y="3708159"/>
                </a:cubicBezTo>
                <a:cubicBezTo>
                  <a:pt x="1821087" y="3721028"/>
                  <a:pt x="1673451" y="3678748"/>
                  <a:pt x="1522578" y="3708159"/>
                </a:cubicBezTo>
                <a:cubicBezTo>
                  <a:pt x="1371705" y="3737570"/>
                  <a:pt x="1155006" y="3672193"/>
                  <a:pt x="925489" y="3708159"/>
                </a:cubicBezTo>
                <a:cubicBezTo>
                  <a:pt x="695972" y="3744125"/>
                  <a:pt x="277612" y="3658576"/>
                  <a:pt x="0" y="3708159"/>
                </a:cubicBezTo>
                <a:cubicBezTo>
                  <a:pt x="-15570" y="3565972"/>
                  <a:pt x="54176" y="3355991"/>
                  <a:pt x="0" y="3252585"/>
                </a:cubicBezTo>
                <a:cubicBezTo>
                  <a:pt x="-54176" y="3149179"/>
                  <a:pt x="18941" y="2815621"/>
                  <a:pt x="0" y="2648685"/>
                </a:cubicBezTo>
                <a:cubicBezTo>
                  <a:pt x="-18941" y="2481749"/>
                  <a:pt x="30217" y="2310731"/>
                  <a:pt x="0" y="2193111"/>
                </a:cubicBezTo>
                <a:cubicBezTo>
                  <a:pt x="-30217" y="2075491"/>
                  <a:pt x="45768" y="1921094"/>
                  <a:pt x="0" y="1663374"/>
                </a:cubicBezTo>
                <a:cubicBezTo>
                  <a:pt x="-45768" y="1405654"/>
                  <a:pt x="1791" y="1322187"/>
                  <a:pt x="0" y="1059474"/>
                </a:cubicBezTo>
                <a:cubicBezTo>
                  <a:pt x="-1791" y="796761"/>
                  <a:pt x="35509" y="738371"/>
                  <a:pt x="0" y="492655"/>
                </a:cubicBezTo>
                <a:cubicBezTo>
                  <a:pt x="-35509" y="246939"/>
                  <a:pt x="35889" y="135509"/>
                  <a:pt x="0" y="0"/>
                </a:cubicBezTo>
                <a:close/>
              </a:path>
              <a:path w="6567983" h="3708159" stroke="0" extrusionOk="0">
                <a:moveTo>
                  <a:pt x="0" y="0"/>
                </a:moveTo>
                <a:cubicBezTo>
                  <a:pt x="122343" y="-608"/>
                  <a:pt x="457366" y="16624"/>
                  <a:pt x="597089" y="0"/>
                </a:cubicBezTo>
                <a:cubicBezTo>
                  <a:pt x="736812" y="-16624"/>
                  <a:pt x="902656" y="32291"/>
                  <a:pt x="1194179" y="0"/>
                </a:cubicBezTo>
                <a:cubicBezTo>
                  <a:pt x="1485702" y="-32291"/>
                  <a:pt x="1420050" y="25671"/>
                  <a:pt x="1594229" y="0"/>
                </a:cubicBezTo>
                <a:cubicBezTo>
                  <a:pt x="1768408" y="-25671"/>
                  <a:pt x="1924155" y="40521"/>
                  <a:pt x="2125638" y="0"/>
                </a:cubicBezTo>
                <a:cubicBezTo>
                  <a:pt x="2327121" y="-40521"/>
                  <a:pt x="2416785" y="19434"/>
                  <a:pt x="2657048" y="0"/>
                </a:cubicBezTo>
                <a:cubicBezTo>
                  <a:pt x="2897311" y="-19434"/>
                  <a:pt x="3082306" y="61397"/>
                  <a:pt x="3385497" y="0"/>
                </a:cubicBezTo>
                <a:cubicBezTo>
                  <a:pt x="3688688" y="-61397"/>
                  <a:pt x="3706001" y="11711"/>
                  <a:pt x="3982586" y="0"/>
                </a:cubicBezTo>
                <a:cubicBezTo>
                  <a:pt x="4259171" y="-11711"/>
                  <a:pt x="4279636" y="2475"/>
                  <a:pt x="4448316" y="0"/>
                </a:cubicBezTo>
                <a:cubicBezTo>
                  <a:pt x="4616996" y="-2475"/>
                  <a:pt x="4914113" y="19789"/>
                  <a:pt x="5111085" y="0"/>
                </a:cubicBezTo>
                <a:cubicBezTo>
                  <a:pt x="5308057" y="-19789"/>
                  <a:pt x="5477440" y="21240"/>
                  <a:pt x="5708174" y="0"/>
                </a:cubicBezTo>
                <a:cubicBezTo>
                  <a:pt x="5938908" y="-21240"/>
                  <a:pt x="6165719" y="63269"/>
                  <a:pt x="6567983" y="0"/>
                </a:cubicBezTo>
                <a:cubicBezTo>
                  <a:pt x="6613691" y="219988"/>
                  <a:pt x="6529672" y="257676"/>
                  <a:pt x="6567983" y="492655"/>
                </a:cubicBezTo>
                <a:cubicBezTo>
                  <a:pt x="6606294" y="727634"/>
                  <a:pt x="6560804" y="825267"/>
                  <a:pt x="6567983" y="985311"/>
                </a:cubicBezTo>
                <a:cubicBezTo>
                  <a:pt x="6575162" y="1145355"/>
                  <a:pt x="6529524" y="1401555"/>
                  <a:pt x="6567983" y="1515048"/>
                </a:cubicBezTo>
                <a:cubicBezTo>
                  <a:pt x="6606442" y="1628541"/>
                  <a:pt x="6542112" y="1886784"/>
                  <a:pt x="6567983" y="2007703"/>
                </a:cubicBezTo>
                <a:cubicBezTo>
                  <a:pt x="6593854" y="2128622"/>
                  <a:pt x="6566322" y="2376451"/>
                  <a:pt x="6567983" y="2611603"/>
                </a:cubicBezTo>
                <a:cubicBezTo>
                  <a:pt x="6569644" y="2846755"/>
                  <a:pt x="6547000" y="2920170"/>
                  <a:pt x="6567983" y="3067177"/>
                </a:cubicBezTo>
                <a:cubicBezTo>
                  <a:pt x="6588966" y="3214184"/>
                  <a:pt x="6537540" y="3412998"/>
                  <a:pt x="6567983" y="3708159"/>
                </a:cubicBezTo>
                <a:cubicBezTo>
                  <a:pt x="6300088" y="3712334"/>
                  <a:pt x="6196773" y="3649417"/>
                  <a:pt x="5970894" y="3708159"/>
                </a:cubicBezTo>
                <a:cubicBezTo>
                  <a:pt x="5745015" y="3766901"/>
                  <a:pt x="5666787" y="3704371"/>
                  <a:pt x="5570844" y="3708159"/>
                </a:cubicBezTo>
                <a:cubicBezTo>
                  <a:pt x="5474901" y="3711947"/>
                  <a:pt x="5149282" y="3682314"/>
                  <a:pt x="5039434" y="3708159"/>
                </a:cubicBezTo>
                <a:cubicBezTo>
                  <a:pt x="4929586" y="3734004"/>
                  <a:pt x="4666961" y="3650575"/>
                  <a:pt x="4376665" y="3708159"/>
                </a:cubicBezTo>
                <a:cubicBezTo>
                  <a:pt x="4086369" y="3765743"/>
                  <a:pt x="4053841" y="3692153"/>
                  <a:pt x="3845256" y="3708159"/>
                </a:cubicBezTo>
                <a:cubicBezTo>
                  <a:pt x="3636671" y="3724165"/>
                  <a:pt x="3569232" y="3699177"/>
                  <a:pt x="3445206" y="3708159"/>
                </a:cubicBezTo>
                <a:cubicBezTo>
                  <a:pt x="3321180" y="3717141"/>
                  <a:pt x="3068624" y="3660148"/>
                  <a:pt x="2913796" y="3708159"/>
                </a:cubicBezTo>
                <a:cubicBezTo>
                  <a:pt x="2758968" y="3756170"/>
                  <a:pt x="2675309" y="3675520"/>
                  <a:pt x="2448066" y="3708159"/>
                </a:cubicBezTo>
                <a:cubicBezTo>
                  <a:pt x="2220823" y="3740798"/>
                  <a:pt x="2213522" y="3692177"/>
                  <a:pt x="1982337" y="3708159"/>
                </a:cubicBezTo>
                <a:cubicBezTo>
                  <a:pt x="1751152" y="3724141"/>
                  <a:pt x="1439531" y="3647402"/>
                  <a:pt x="1253888" y="3708159"/>
                </a:cubicBezTo>
                <a:cubicBezTo>
                  <a:pt x="1068245" y="3768916"/>
                  <a:pt x="877772" y="3687056"/>
                  <a:pt x="525439" y="3708159"/>
                </a:cubicBezTo>
                <a:cubicBezTo>
                  <a:pt x="173106" y="3729262"/>
                  <a:pt x="122335" y="3701382"/>
                  <a:pt x="0" y="3708159"/>
                </a:cubicBezTo>
                <a:cubicBezTo>
                  <a:pt x="-54364" y="3597766"/>
                  <a:pt x="26931" y="3452036"/>
                  <a:pt x="0" y="3215504"/>
                </a:cubicBezTo>
                <a:cubicBezTo>
                  <a:pt x="-26931" y="2978973"/>
                  <a:pt x="38645" y="2781739"/>
                  <a:pt x="0" y="2648685"/>
                </a:cubicBezTo>
                <a:cubicBezTo>
                  <a:pt x="-38645" y="2515631"/>
                  <a:pt x="6127" y="2336509"/>
                  <a:pt x="0" y="2081866"/>
                </a:cubicBezTo>
                <a:cubicBezTo>
                  <a:pt x="-6127" y="1827223"/>
                  <a:pt x="11463" y="1720283"/>
                  <a:pt x="0" y="1626293"/>
                </a:cubicBezTo>
                <a:cubicBezTo>
                  <a:pt x="-11463" y="1532303"/>
                  <a:pt x="42938" y="1295888"/>
                  <a:pt x="0" y="1096556"/>
                </a:cubicBezTo>
                <a:cubicBezTo>
                  <a:pt x="-42938" y="897224"/>
                  <a:pt x="35111" y="712950"/>
                  <a:pt x="0" y="529737"/>
                </a:cubicBezTo>
                <a:cubicBezTo>
                  <a:pt x="-35111" y="346524"/>
                  <a:pt x="52046" y="20931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2861544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235338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353</Words>
  <Application>Microsoft Office PowerPoint</Application>
  <PresentationFormat>Affichage à l'écran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Thème Office</vt:lpstr>
      <vt:lpstr>An Update of Operators Requirements on Network Management Protocols and Modelling draft-boucadair-nmop-rfc3535-20years-later</vt:lpstr>
      <vt:lpstr>NMOP Work Item</vt:lpstr>
      <vt:lpstr>Some History </vt:lpstr>
      <vt:lpstr>This SHOULD NOT Be …</vt:lpstr>
      <vt:lpstr>What’s in Then?</vt:lpstr>
      <vt:lpstr>Candidate Direction of Work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Update to Operators Requirements on Network Management</dc:title>
  <dc:creator>BOUCADAIR Mohamed IMT/OLN</dc:creator>
  <cp:lastModifiedBy>BOUCADAIR Mohamed INNOV/NET</cp:lastModifiedBy>
  <cp:revision>946</cp:revision>
  <dcterms:created xsi:type="dcterms:W3CDTF">2016-11-23T08:01:43Z</dcterms:created>
  <dcterms:modified xsi:type="dcterms:W3CDTF">2025-07-18T05:37:07Z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(3)BVjboHKN81wzHFqCDB/bphsPp9DmguBm/bnEhuw4N/xrT3E3ER6B6yDwYYmutu2qMLsQjkbp
wlkIQfw1XyLDSNX9gOrKXPpcfktGtsoHu7sWhQa4/jGBUkwdVKy58BnyclmwU38Nuja9zv0x
skaiwZmglpIK6AUgdhrrNvzr2pq5N7UlKwK41jJKPexDx1Rvy1764e3K7COgzfT0YxSaRQke
GoS0XcxhBFPUSfz23p</vt:lpwstr>
  </property>
  <property fmtid="{D5CDD505-2E9C-101B-9397-08002B2CF9AE}" pid="3" name="_2015_ms_pID_7253431">
    <vt:lpwstr>zAQw8HT7/CmS1j7k0oOlGRukeKRnR86fOAX3V59Sd713v07GmDdyAc
3+Tu/twK8FQit0cmBYxgf7qnm3ym6U04kjE5uIE6t2Yk6v+PlIdVX8iTdnZKesWb9MeBSkUJ
zMEl6AGmkwhZ+ERwfAEqD7Ac35qwcQuICaYtAhZ+jycXI95kxjw0lxIFNIJ8ZmQVHv2wx0ep
1hYDmkmY3hPV+2RI1J61lmLF5CPyK15Kns2k</vt:lpwstr>
  </property>
  <property fmtid="{D5CDD505-2E9C-101B-9397-08002B2CF9AE}" pid="4" name="_2015_ms_pID_7253432">
    <vt:lpwstr>Hg==</vt:lpwstr>
  </property>
  <property fmtid="{D5CDD505-2E9C-101B-9397-08002B2CF9AE}" pid="5" name="MSIP_Label_07222825-62ea-40f3-96b5-5375c07996e2_Enabled">
    <vt:lpwstr>true</vt:lpwstr>
  </property>
  <property fmtid="{D5CDD505-2E9C-101B-9397-08002B2CF9AE}" pid="6" name="MSIP_Label_07222825-62ea-40f3-96b5-5375c07996e2_SetDate">
    <vt:lpwstr>2021-10-26T05:55:12Z</vt:lpwstr>
  </property>
  <property fmtid="{D5CDD505-2E9C-101B-9397-08002B2CF9AE}" pid="7" name="MSIP_Label_07222825-62ea-40f3-96b5-5375c07996e2_Method">
    <vt:lpwstr>Privileged</vt:lpwstr>
  </property>
  <property fmtid="{D5CDD505-2E9C-101B-9397-08002B2CF9AE}" pid="8" name="MSIP_Label_07222825-62ea-40f3-96b5-5375c07996e2_Name">
    <vt:lpwstr>unrestricted_parent.2</vt:lpwstr>
  </property>
  <property fmtid="{D5CDD505-2E9C-101B-9397-08002B2CF9AE}" pid="9" name="MSIP_Label_07222825-62ea-40f3-96b5-5375c07996e2_SiteId">
    <vt:lpwstr>90c7a20a-f34b-40bf-bc48-b9253b6f5d20</vt:lpwstr>
  </property>
  <property fmtid="{D5CDD505-2E9C-101B-9397-08002B2CF9AE}" pid="10" name="MSIP_Label_07222825-62ea-40f3-96b5-5375c07996e2_ActionId">
    <vt:lpwstr>2a3f4234-957f-48cd-8794-2777d07c5e0f</vt:lpwstr>
  </property>
  <property fmtid="{D5CDD505-2E9C-101B-9397-08002B2CF9AE}" pid="11" name="MSIP_Label_07222825-62ea-40f3-96b5-5375c07996e2_ContentBits">
    <vt:lpwstr>0</vt:lpwstr>
  </property>
  <property fmtid="{D5CDD505-2E9C-101B-9397-08002B2CF9AE}" pid="12" name="_readonly">
    <vt:lpwstr/>
  </property>
  <property fmtid="{D5CDD505-2E9C-101B-9397-08002B2CF9AE}" pid="13" name="_change">
    <vt:lpwstr/>
  </property>
  <property fmtid="{D5CDD505-2E9C-101B-9397-08002B2CF9AE}" pid="14" name="_full-control">
    <vt:lpwstr/>
  </property>
  <property fmtid="{D5CDD505-2E9C-101B-9397-08002B2CF9AE}" pid="15" name="sflag">
    <vt:lpwstr>1635339562</vt:lpwstr>
  </property>
</Properties>
</file>