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95" r:id="rId2"/>
    <p:sldId id="407" r:id="rId3"/>
    <p:sldId id="409" r:id="rId4"/>
    <p:sldId id="410" r:id="rId5"/>
    <p:sldId id="411" r:id="rId6"/>
    <p:sldId id="416" r:id="rId7"/>
    <p:sldId id="417" r:id="rId8"/>
    <p:sldId id="405" r:id="rId9"/>
    <p:sldId id="415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UCADAIR Mohamed INNOV/NET" initials="BMI" lastIdx="1" clrIdx="0">
    <p:extLst>
      <p:ext uri="{19B8F6BF-5375-455C-9EA6-DF929625EA0E}">
        <p15:presenceInfo xmlns:p15="http://schemas.microsoft.com/office/powerpoint/2012/main" userId="S::mohamed.boucadair@orange.com::2acbca90-6db1-4111-98c4-832797dda7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8D351C-2626-493F-8812-B9C3E9DB0064}" v="18" dt="2025-07-18T14:00:34.2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9" autoAdjust="0"/>
    <p:restoredTop sz="90476" autoAdjust="0"/>
  </p:normalViewPr>
  <p:slideViewPr>
    <p:cSldViewPr>
      <p:cViewPr varScale="1">
        <p:scale>
          <a:sx n="95" d="100"/>
          <a:sy n="95" d="100"/>
        </p:scale>
        <p:origin x="211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UCADAIR Mohamed INNOV/NET" userId="2acbca90-6db1-4111-98c4-832797dda751" providerId="ADAL" clId="{EE308239-0614-4656-96DC-AFECAAB7A2FB}"/>
    <pc:docChg chg="undo custSel modSld">
      <pc:chgData name="BOUCADAIR Mohamed INNOV/NET" userId="2acbca90-6db1-4111-98c4-832797dda751" providerId="ADAL" clId="{EE308239-0614-4656-96DC-AFECAAB7A2FB}" dt="2024-07-26T10:10:03.907" v="667" actId="20577"/>
      <pc:docMkLst>
        <pc:docMk/>
      </pc:docMkLst>
      <pc:sldChg chg="addSp modSp mod">
        <pc:chgData name="BOUCADAIR Mohamed INNOV/NET" userId="2acbca90-6db1-4111-98c4-832797dda751" providerId="ADAL" clId="{EE308239-0614-4656-96DC-AFECAAB7A2FB}" dt="2024-07-26T10:06:57.411" v="641" actId="6549"/>
        <pc:sldMkLst>
          <pc:docMk/>
          <pc:sldMk cId="2358325018" sldId="395"/>
        </pc:sldMkLst>
        <pc:spChg chg="mod">
          <ac:chgData name="BOUCADAIR Mohamed INNOV/NET" userId="2acbca90-6db1-4111-98c4-832797dda751" providerId="ADAL" clId="{EE308239-0614-4656-96DC-AFECAAB7A2FB}" dt="2024-07-26T10:06:57.411" v="641" actId="6549"/>
          <ac:spMkLst>
            <pc:docMk/>
            <pc:sldMk cId="2358325018" sldId="395"/>
            <ac:spMk id="3" creationId="{00000000-0000-0000-0000-000000000000}"/>
          </ac:spMkLst>
        </pc:spChg>
        <pc:picChg chg="add mod">
          <ac:chgData name="BOUCADAIR Mohamed INNOV/NET" userId="2acbca90-6db1-4111-98c4-832797dda751" providerId="ADAL" clId="{EE308239-0614-4656-96DC-AFECAAB7A2FB}" dt="2024-07-26T10:06:20.429" v="632" actId="14100"/>
          <ac:picMkLst>
            <pc:docMk/>
            <pc:sldMk cId="2358325018" sldId="395"/>
            <ac:picMk id="5" creationId="{79CBC0DE-0306-C3AE-2F0D-C9C6B78C6C3D}"/>
          </ac:picMkLst>
        </pc:picChg>
      </pc:sldChg>
      <pc:sldChg chg="modSp mod">
        <pc:chgData name="BOUCADAIR Mohamed INNOV/NET" userId="2acbca90-6db1-4111-98c4-832797dda751" providerId="ADAL" clId="{EE308239-0614-4656-96DC-AFECAAB7A2FB}" dt="2024-07-26T10:04:57.432" v="621" actId="207"/>
        <pc:sldMkLst>
          <pc:docMk/>
          <pc:sldMk cId="378199930" sldId="400"/>
        </pc:sldMkLst>
        <pc:spChg chg="mod">
          <ac:chgData name="BOUCADAIR Mohamed INNOV/NET" userId="2acbca90-6db1-4111-98c4-832797dda751" providerId="ADAL" clId="{EE308239-0614-4656-96DC-AFECAAB7A2FB}" dt="2024-07-26T10:04:57.432" v="621" actId="207"/>
          <ac:spMkLst>
            <pc:docMk/>
            <pc:sldMk cId="378199930" sldId="400"/>
            <ac:spMk id="3" creationId="{CB2DFBA2-1A7C-0F3F-49E1-2BC006771A13}"/>
          </ac:spMkLst>
        </pc:spChg>
      </pc:sldChg>
      <pc:sldChg chg="modSp mod">
        <pc:chgData name="BOUCADAIR Mohamed INNOV/NET" userId="2acbca90-6db1-4111-98c4-832797dda751" providerId="ADAL" clId="{EE308239-0614-4656-96DC-AFECAAB7A2FB}" dt="2024-07-26T10:10:03.907" v="667" actId="20577"/>
        <pc:sldMkLst>
          <pc:docMk/>
          <pc:sldMk cId="2794130683" sldId="403"/>
        </pc:sldMkLst>
        <pc:spChg chg="mod">
          <ac:chgData name="BOUCADAIR Mohamed INNOV/NET" userId="2acbca90-6db1-4111-98c4-832797dda751" providerId="ADAL" clId="{EE308239-0614-4656-96DC-AFECAAB7A2FB}" dt="2024-07-26T10:10:03.907" v="667" actId="20577"/>
          <ac:spMkLst>
            <pc:docMk/>
            <pc:sldMk cId="2794130683" sldId="403"/>
            <ac:spMk id="3" creationId="{D366925A-4342-C469-A694-EF2F29D5995C}"/>
          </ac:spMkLst>
        </pc:spChg>
      </pc:sldChg>
      <pc:sldChg chg="addSp delSp mod">
        <pc:chgData name="BOUCADAIR Mohamed INNOV/NET" userId="2acbca90-6db1-4111-98c4-832797dda751" providerId="ADAL" clId="{EE308239-0614-4656-96DC-AFECAAB7A2FB}" dt="2024-07-26T10:07:56.007" v="643" actId="11529"/>
        <pc:sldMkLst>
          <pc:docMk/>
          <pc:sldMk cId="1315938594" sldId="407"/>
        </pc:sldMkLst>
        <pc:cxnChg chg="add del">
          <ac:chgData name="BOUCADAIR Mohamed INNOV/NET" userId="2acbca90-6db1-4111-98c4-832797dda751" providerId="ADAL" clId="{EE308239-0614-4656-96DC-AFECAAB7A2FB}" dt="2024-07-26T10:07:56.007" v="643" actId="11529"/>
          <ac:cxnSpMkLst>
            <pc:docMk/>
            <pc:sldMk cId="1315938594" sldId="407"/>
            <ac:cxnSpMk id="8" creationId="{CC3F341D-5A09-1C74-81D4-6EE7F48C0658}"/>
          </ac:cxnSpMkLst>
        </pc:cxnChg>
      </pc:sldChg>
    </pc:docChg>
  </pc:docChgLst>
  <pc:docChgLst>
    <pc:chgData name="BOUCADAIR Mohamed INNOV/NET" userId="2acbca90-6db1-4111-98c4-832797dda751" providerId="ADAL" clId="{8C8D351C-2626-493F-8812-B9C3E9DB0064}"/>
    <pc:docChg chg="undo custSel addSld delSld modSld sldOrd">
      <pc:chgData name="BOUCADAIR Mohamed INNOV/NET" userId="2acbca90-6db1-4111-98c4-832797dda751" providerId="ADAL" clId="{8C8D351C-2626-493F-8812-B9C3E9DB0064}" dt="2025-07-18T14:08:26.147" v="6034" actId="790"/>
      <pc:docMkLst>
        <pc:docMk/>
      </pc:docMkLst>
      <pc:sldChg chg="delSp modSp mod">
        <pc:chgData name="BOUCADAIR Mohamed INNOV/NET" userId="2acbca90-6db1-4111-98c4-832797dda751" providerId="ADAL" clId="{8C8D351C-2626-493F-8812-B9C3E9DB0064}" dt="2025-07-17T08:38:21.180" v="156" actId="20577"/>
        <pc:sldMkLst>
          <pc:docMk/>
          <pc:sldMk cId="2358325018" sldId="395"/>
        </pc:sldMkLst>
        <pc:spChg chg="mod">
          <ac:chgData name="BOUCADAIR Mohamed INNOV/NET" userId="2acbca90-6db1-4111-98c4-832797dda751" providerId="ADAL" clId="{8C8D351C-2626-493F-8812-B9C3E9DB0064}" dt="2025-07-17T08:38:21.180" v="156" actId="20577"/>
          <ac:spMkLst>
            <pc:docMk/>
            <pc:sldMk cId="2358325018" sldId="395"/>
            <ac:spMk id="3" creationId="{00000000-0000-0000-0000-000000000000}"/>
          </ac:spMkLst>
        </pc:spChg>
        <pc:picChg chg="del">
          <ac:chgData name="BOUCADAIR Mohamed INNOV/NET" userId="2acbca90-6db1-4111-98c4-832797dda751" providerId="ADAL" clId="{8C8D351C-2626-493F-8812-B9C3E9DB0064}" dt="2025-07-17T08:37:45.115" v="130" actId="478"/>
          <ac:picMkLst>
            <pc:docMk/>
            <pc:sldMk cId="2358325018" sldId="395"/>
            <ac:picMk id="5" creationId="{79CBC0DE-0306-C3AE-2F0D-C9C6B78C6C3D}"/>
          </ac:picMkLst>
        </pc:picChg>
      </pc:sldChg>
      <pc:sldChg chg="del">
        <pc:chgData name="BOUCADAIR Mohamed INNOV/NET" userId="2acbca90-6db1-4111-98c4-832797dda751" providerId="ADAL" clId="{8C8D351C-2626-493F-8812-B9C3E9DB0064}" dt="2025-07-17T08:30:00.705" v="1" actId="2696"/>
        <pc:sldMkLst>
          <pc:docMk/>
          <pc:sldMk cId="378199930" sldId="400"/>
        </pc:sldMkLst>
      </pc:sldChg>
      <pc:sldChg chg="add del">
        <pc:chgData name="BOUCADAIR Mohamed INNOV/NET" userId="2acbca90-6db1-4111-98c4-832797dda751" providerId="ADAL" clId="{8C8D351C-2626-493F-8812-B9C3E9DB0064}" dt="2025-07-17T08:50:27.639" v="331" actId="47"/>
        <pc:sldMkLst>
          <pc:docMk/>
          <pc:sldMk cId="3635264261" sldId="400"/>
        </pc:sldMkLst>
      </pc:sldChg>
      <pc:sldChg chg="addSp modSp del mod">
        <pc:chgData name="BOUCADAIR Mohamed INNOV/NET" userId="2acbca90-6db1-4111-98c4-832797dda751" providerId="ADAL" clId="{8C8D351C-2626-493F-8812-B9C3E9DB0064}" dt="2025-07-17T08:50:14.826" v="330" actId="47"/>
        <pc:sldMkLst>
          <pc:docMk/>
          <pc:sldMk cId="2794130683" sldId="403"/>
        </pc:sldMkLst>
        <pc:spChg chg="add mod">
          <ac:chgData name="BOUCADAIR Mohamed INNOV/NET" userId="2acbca90-6db1-4111-98c4-832797dda751" providerId="ADAL" clId="{8C8D351C-2626-493F-8812-B9C3E9DB0064}" dt="2025-07-17T08:31:36.985" v="50" actId="207"/>
          <ac:spMkLst>
            <pc:docMk/>
            <pc:sldMk cId="2794130683" sldId="403"/>
            <ac:spMk id="4" creationId="{F3E4CCC9-65DB-90FC-D083-CF1A7D7EF14B}"/>
          </ac:spMkLst>
        </pc:spChg>
      </pc:sldChg>
      <pc:sldChg chg="add ord">
        <pc:chgData name="BOUCADAIR Mohamed INNOV/NET" userId="2acbca90-6db1-4111-98c4-832797dda751" providerId="ADAL" clId="{8C8D351C-2626-493F-8812-B9C3E9DB0064}" dt="2025-07-17T08:57:42.846" v="802"/>
        <pc:sldMkLst>
          <pc:docMk/>
          <pc:sldMk cId="2343079198" sldId="405"/>
        </pc:sldMkLst>
      </pc:sldChg>
      <pc:sldChg chg="del">
        <pc:chgData name="BOUCADAIR Mohamed INNOV/NET" userId="2acbca90-6db1-4111-98c4-832797dda751" providerId="ADAL" clId="{8C8D351C-2626-493F-8812-B9C3E9DB0064}" dt="2025-07-17T08:30:08.735" v="3" actId="2696"/>
        <pc:sldMkLst>
          <pc:docMk/>
          <pc:sldMk cId="2857642307" sldId="405"/>
        </pc:sldMkLst>
      </pc:sldChg>
      <pc:sldChg chg="del">
        <pc:chgData name="BOUCADAIR Mohamed INNOV/NET" userId="2acbca90-6db1-4111-98c4-832797dda751" providerId="ADAL" clId="{8C8D351C-2626-493F-8812-B9C3E9DB0064}" dt="2025-07-17T08:50:28.346" v="332" actId="47"/>
        <pc:sldMkLst>
          <pc:docMk/>
          <pc:sldMk cId="1219096863" sldId="406"/>
        </pc:sldMkLst>
      </pc:sldChg>
      <pc:sldChg chg="delSp modSp mod">
        <pc:chgData name="BOUCADAIR Mohamed INNOV/NET" userId="2acbca90-6db1-4111-98c4-832797dda751" providerId="ADAL" clId="{8C8D351C-2626-493F-8812-B9C3E9DB0064}" dt="2025-07-17T08:54:09.621" v="398" actId="20577"/>
        <pc:sldMkLst>
          <pc:docMk/>
          <pc:sldMk cId="1315938594" sldId="407"/>
        </pc:sldMkLst>
        <pc:spChg chg="mod">
          <ac:chgData name="BOUCADAIR Mohamed INNOV/NET" userId="2acbca90-6db1-4111-98c4-832797dda751" providerId="ADAL" clId="{8C8D351C-2626-493F-8812-B9C3E9DB0064}" dt="2025-07-17T08:54:09.621" v="398" actId="20577"/>
          <ac:spMkLst>
            <pc:docMk/>
            <pc:sldMk cId="1315938594" sldId="407"/>
            <ac:spMk id="2" creationId="{A1820F23-1167-7675-CD2B-73DC4DD5C3F3}"/>
          </ac:spMkLst>
        </pc:spChg>
        <pc:spChg chg="mod">
          <ac:chgData name="BOUCADAIR Mohamed INNOV/NET" userId="2acbca90-6db1-4111-98c4-832797dda751" providerId="ADAL" clId="{8C8D351C-2626-493F-8812-B9C3E9DB0064}" dt="2025-07-17T08:37:02.829" v="126" actId="1036"/>
          <ac:spMkLst>
            <pc:docMk/>
            <pc:sldMk cId="1315938594" sldId="407"/>
            <ac:spMk id="3" creationId="{C16CDFE3-A755-9EF6-FC96-AC82D01C1665}"/>
          </ac:spMkLst>
        </pc:spChg>
        <pc:spChg chg="mod">
          <ac:chgData name="BOUCADAIR Mohamed INNOV/NET" userId="2acbca90-6db1-4111-98c4-832797dda751" providerId="ADAL" clId="{8C8D351C-2626-493F-8812-B9C3E9DB0064}" dt="2025-07-17T08:37:21.510" v="129" actId="693"/>
          <ac:spMkLst>
            <pc:docMk/>
            <pc:sldMk cId="1315938594" sldId="407"/>
            <ac:spMk id="4" creationId="{7CE490E3-F4F2-C6F1-E252-20EFDEE99E18}"/>
          </ac:spMkLst>
        </pc:spChg>
        <pc:spChg chg="del">
          <ac:chgData name="BOUCADAIR Mohamed INNOV/NET" userId="2acbca90-6db1-4111-98c4-832797dda751" providerId="ADAL" clId="{8C8D351C-2626-493F-8812-B9C3E9DB0064}" dt="2025-07-17T08:36:53.849" v="109" actId="478"/>
          <ac:spMkLst>
            <pc:docMk/>
            <pc:sldMk cId="1315938594" sldId="407"/>
            <ac:spMk id="7" creationId="{4A6F64F8-A12A-C9AA-B0DF-74160028563D}"/>
          </ac:spMkLst>
        </pc:spChg>
        <pc:picChg chg="del">
          <ac:chgData name="BOUCADAIR Mohamed INNOV/NET" userId="2acbca90-6db1-4111-98c4-832797dda751" providerId="ADAL" clId="{8C8D351C-2626-493F-8812-B9C3E9DB0064}" dt="2025-07-17T08:36:51.664" v="108" actId="478"/>
          <ac:picMkLst>
            <pc:docMk/>
            <pc:sldMk cId="1315938594" sldId="407"/>
            <ac:picMk id="6" creationId="{7A9F4DCE-A3F9-345D-D304-5F89379AFC49}"/>
          </ac:picMkLst>
        </pc:picChg>
      </pc:sldChg>
      <pc:sldChg chg="del">
        <pc:chgData name="BOUCADAIR Mohamed INNOV/NET" userId="2acbca90-6db1-4111-98c4-832797dda751" providerId="ADAL" clId="{8C8D351C-2626-493F-8812-B9C3E9DB0064}" dt="2025-07-17T08:51:56.398" v="335" actId="47"/>
        <pc:sldMkLst>
          <pc:docMk/>
          <pc:sldMk cId="4237393640" sldId="408"/>
        </pc:sldMkLst>
      </pc:sldChg>
      <pc:sldChg chg="addSp delSp modSp new mod">
        <pc:chgData name="BOUCADAIR Mohamed INNOV/NET" userId="2acbca90-6db1-4111-98c4-832797dda751" providerId="ADAL" clId="{8C8D351C-2626-493F-8812-B9C3E9DB0064}" dt="2025-07-17T08:58:15.878" v="803" actId="14100"/>
        <pc:sldMkLst>
          <pc:docMk/>
          <pc:sldMk cId="2526080365" sldId="409"/>
        </pc:sldMkLst>
        <pc:spChg chg="mod">
          <ac:chgData name="BOUCADAIR Mohamed INNOV/NET" userId="2acbca90-6db1-4111-98c4-832797dda751" providerId="ADAL" clId="{8C8D351C-2626-493F-8812-B9C3E9DB0064}" dt="2025-07-17T08:40:26.966" v="178" actId="1076"/>
          <ac:spMkLst>
            <pc:docMk/>
            <pc:sldMk cId="2526080365" sldId="409"/>
            <ac:spMk id="2" creationId="{13C3000E-B10C-7DE8-CA6D-0CE72A88775C}"/>
          </ac:spMkLst>
        </pc:spChg>
        <pc:spChg chg="del">
          <ac:chgData name="BOUCADAIR Mohamed INNOV/NET" userId="2acbca90-6db1-4111-98c4-832797dda751" providerId="ADAL" clId="{8C8D351C-2626-493F-8812-B9C3E9DB0064}" dt="2025-07-17T08:32:34.035" v="52" actId="478"/>
          <ac:spMkLst>
            <pc:docMk/>
            <pc:sldMk cId="2526080365" sldId="409"/>
            <ac:spMk id="3" creationId="{A0AE402E-1356-91A1-FF2D-C62E8973A034}"/>
          </ac:spMkLst>
        </pc:spChg>
        <pc:spChg chg="add mod">
          <ac:chgData name="BOUCADAIR Mohamed INNOV/NET" userId="2acbca90-6db1-4111-98c4-832797dda751" providerId="ADAL" clId="{8C8D351C-2626-493F-8812-B9C3E9DB0064}" dt="2025-07-17T08:53:10.263" v="373" actId="1035"/>
          <ac:spMkLst>
            <pc:docMk/>
            <pc:sldMk cId="2526080365" sldId="409"/>
            <ac:spMk id="8" creationId="{62A6F068-150D-B2E1-6E72-910A0B409242}"/>
          </ac:spMkLst>
        </pc:spChg>
        <pc:spChg chg="add mod">
          <ac:chgData name="BOUCADAIR Mohamed INNOV/NET" userId="2acbca90-6db1-4111-98c4-832797dda751" providerId="ADAL" clId="{8C8D351C-2626-493F-8812-B9C3E9DB0064}" dt="2025-07-17T08:53:10.263" v="373" actId="1035"/>
          <ac:spMkLst>
            <pc:docMk/>
            <pc:sldMk cId="2526080365" sldId="409"/>
            <ac:spMk id="17" creationId="{DC68056C-3E05-9807-877B-FBE44FC6A9CB}"/>
          </ac:spMkLst>
        </pc:spChg>
        <pc:spChg chg="add del mod">
          <ac:chgData name="BOUCADAIR Mohamed INNOV/NET" userId="2acbca90-6db1-4111-98c4-832797dda751" providerId="ADAL" clId="{8C8D351C-2626-493F-8812-B9C3E9DB0064}" dt="2025-07-17T08:43:57.828" v="212" actId="478"/>
          <ac:spMkLst>
            <pc:docMk/>
            <pc:sldMk cId="2526080365" sldId="409"/>
            <ac:spMk id="23" creationId="{90806131-E516-4033-6B46-A936E113E953}"/>
          </ac:spMkLst>
        </pc:spChg>
        <pc:spChg chg="add mod">
          <ac:chgData name="BOUCADAIR Mohamed INNOV/NET" userId="2acbca90-6db1-4111-98c4-832797dda751" providerId="ADAL" clId="{8C8D351C-2626-493F-8812-B9C3E9DB0064}" dt="2025-07-17T08:54:42.792" v="425" actId="20577"/>
          <ac:spMkLst>
            <pc:docMk/>
            <pc:sldMk cId="2526080365" sldId="409"/>
            <ac:spMk id="33" creationId="{1DEA5E4F-6189-8358-FF19-E8384C0482BC}"/>
          </ac:spMkLst>
        </pc:spChg>
        <pc:spChg chg="add mod">
          <ac:chgData name="BOUCADAIR Mohamed INNOV/NET" userId="2acbca90-6db1-4111-98c4-832797dda751" providerId="ADAL" clId="{8C8D351C-2626-493F-8812-B9C3E9DB0064}" dt="2025-07-17T08:53:10.263" v="373" actId="1035"/>
          <ac:spMkLst>
            <pc:docMk/>
            <pc:sldMk cId="2526080365" sldId="409"/>
            <ac:spMk id="34" creationId="{7F36ABB3-35C9-B798-35CF-86B9F51930DF}"/>
          </ac:spMkLst>
        </pc:spChg>
        <pc:picChg chg="add mod">
          <ac:chgData name="BOUCADAIR Mohamed INNOV/NET" userId="2acbca90-6db1-4111-98c4-832797dda751" providerId="ADAL" clId="{8C8D351C-2626-493F-8812-B9C3E9DB0064}" dt="2025-07-17T08:53:10.263" v="373" actId="1035"/>
          <ac:picMkLst>
            <pc:docMk/>
            <pc:sldMk cId="2526080365" sldId="409"/>
            <ac:picMk id="5" creationId="{3F87144A-3FF2-29E8-9634-A38A640F2F8E}"/>
          </ac:picMkLst>
        </pc:picChg>
        <pc:picChg chg="add mod">
          <ac:chgData name="BOUCADAIR Mohamed INNOV/NET" userId="2acbca90-6db1-4111-98c4-832797dda751" providerId="ADAL" clId="{8C8D351C-2626-493F-8812-B9C3E9DB0064}" dt="2025-07-17T08:54:00.244" v="389" actId="208"/>
          <ac:picMkLst>
            <pc:docMk/>
            <pc:sldMk cId="2526080365" sldId="409"/>
            <ac:picMk id="7" creationId="{0EC93F3E-FB93-DA42-8907-C8DDD1885266}"/>
          </ac:picMkLst>
        </pc:picChg>
        <pc:picChg chg="add mod">
          <ac:chgData name="BOUCADAIR Mohamed INNOV/NET" userId="2acbca90-6db1-4111-98c4-832797dda751" providerId="ADAL" clId="{8C8D351C-2626-493F-8812-B9C3E9DB0064}" dt="2025-07-17T08:53:55.101" v="385" actId="208"/>
          <ac:picMkLst>
            <pc:docMk/>
            <pc:sldMk cId="2526080365" sldId="409"/>
            <ac:picMk id="10" creationId="{7CE0595F-AB96-FD9D-39B1-30FA0F1F0F87}"/>
          </ac:picMkLst>
        </pc:picChg>
        <pc:picChg chg="add mod">
          <ac:chgData name="BOUCADAIR Mohamed INNOV/NET" userId="2acbca90-6db1-4111-98c4-832797dda751" providerId="ADAL" clId="{8C8D351C-2626-493F-8812-B9C3E9DB0064}" dt="2025-07-17T08:53:56.011" v="386" actId="208"/>
          <ac:picMkLst>
            <pc:docMk/>
            <pc:sldMk cId="2526080365" sldId="409"/>
            <ac:picMk id="22" creationId="{28F9DE8C-C394-84FF-8736-C974952494F6}"/>
          </ac:picMkLst>
        </pc:picChg>
        <pc:picChg chg="add mod">
          <ac:chgData name="BOUCADAIR Mohamed INNOV/NET" userId="2acbca90-6db1-4111-98c4-832797dda751" providerId="ADAL" clId="{8C8D351C-2626-493F-8812-B9C3E9DB0064}" dt="2025-07-17T08:53:49.071" v="383" actId="208"/>
          <ac:picMkLst>
            <pc:docMk/>
            <pc:sldMk cId="2526080365" sldId="409"/>
            <ac:picMk id="30" creationId="{073C40E1-75A2-18E4-A881-09D468F14FEA}"/>
          </ac:picMkLst>
        </pc:picChg>
        <pc:cxnChg chg="add mod">
          <ac:chgData name="BOUCADAIR Mohamed INNOV/NET" userId="2acbca90-6db1-4111-98c4-832797dda751" providerId="ADAL" clId="{8C8D351C-2626-493F-8812-B9C3E9DB0064}" dt="2025-07-17T08:58:15.878" v="803" actId="14100"/>
          <ac:cxnSpMkLst>
            <pc:docMk/>
            <pc:sldMk cId="2526080365" sldId="409"/>
            <ac:cxnSpMk id="12" creationId="{314D163F-41BB-24E2-3333-C1F02B973FDB}"/>
          </ac:cxnSpMkLst>
        </pc:cxnChg>
        <pc:cxnChg chg="add mod">
          <ac:chgData name="BOUCADAIR Mohamed INNOV/NET" userId="2acbca90-6db1-4111-98c4-832797dda751" providerId="ADAL" clId="{8C8D351C-2626-493F-8812-B9C3E9DB0064}" dt="2025-07-17T08:53:59.011" v="388" actId="208"/>
          <ac:cxnSpMkLst>
            <pc:docMk/>
            <pc:sldMk cId="2526080365" sldId="409"/>
            <ac:cxnSpMk id="13" creationId="{825D36ED-65E6-751A-22B4-4D3EDDADE30C}"/>
          </ac:cxnSpMkLst>
        </pc:cxnChg>
        <pc:cxnChg chg="add del mod">
          <ac:chgData name="BOUCADAIR Mohamed INNOV/NET" userId="2acbca90-6db1-4111-98c4-832797dda751" providerId="ADAL" clId="{8C8D351C-2626-493F-8812-B9C3E9DB0064}" dt="2025-07-17T08:47:42.504" v="224" actId="478"/>
          <ac:cxnSpMkLst>
            <pc:docMk/>
            <pc:sldMk cId="2526080365" sldId="409"/>
            <ac:cxnSpMk id="18" creationId="{2FDB36D5-8D36-A243-F180-26828540960A}"/>
          </ac:cxnSpMkLst>
        </pc:cxnChg>
        <pc:cxnChg chg="add mod">
          <ac:chgData name="BOUCADAIR Mohamed INNOV/NET" userId="2acbca90-6db1-4111-98c4-832797dda751" providerId="ADAL" clId="{8C8D351C-2626-493F-8812-B9C3E9DB0064}" dt="2025-07-17T08:53:57.493" v="387" actId="208"/>
          <ac:cxnSpMkLst>
            <pc:docMk/>
            <pc:sldMk cId="2526080365" sldId="409"/>
            <ac:cxnSpMk id="24" creationId="{8E50E0CA-6051-5EF2-9434-9CECF9BCCBF7}"/>
          </ac:cxnSpMkLst>
        </pc:cxnChg>
        <pc:cxnChg chg="add mod">
          <ac:chgData name="BOUCADAIR Mohamed INNOV/NET" userId="2acbca90-6db1-4111-98c4-832797dda751" providerId="ADAL" clId="{8C8D351C-2626-493F-8812-B9C3E9DB0064}" dt="2025-07-17T08:53:46.951" v="382" actId="208"/>
          <ac:cxnSpMkLst>
            <pc:docMk/>
            <pc:sldMk cId="2526080365" sldId="409"/>
            <ac:cxnSpMk id="31" creationId="{F683B49A-9072-D095-AC0C-E0F5D8EF089E}"/>
          </ac:cxnSpMkLst>
        </pc:cxnChg>
      </pc:sldChg>
      <pc:sldChg chg="del">
        <pc:chgData name="BOUCADAIR Mohamed INNOV/NET" userId="2acbca90-6db1-4111-98c4-832797dda751" providerId="ADAL" clId="{8C8D351C-2626-493F-8812-B9C3E9DB0064}" dt="2025-07-17T08:29:02.721" v="0" actId="47"/>
        <pc:sldMkLst>
          <pc:docMk/>
          <pc:sldMk cId="3625664532" sldId="409"/>
        </pc:sldMkLst>
      </pc:sldChg>
      <pc:sldChg chg="modSp new mod">
        <pc:chgData name="BOUCADAIR Mohamed INNOV/NET" userId="2acbca90-6db1-4111-98c4-832797dda751" providerId="ADAL" clId="{8C8D351C-2626-493F-8812-B9C3E9DB0064}" dt="2025-07-17T09:05:49.360" v="1815" actId="20577"/>
        <pc:sldMkLst>
          <pc:docMk/>
          <pc:sldMk cId="3465167307" sldId="410"/>
        </pc:sldMkLst>
        <pc:spChg chg="mod">
          <ac:chgData name="BOUCADAIR Mohamed INNOV/NET" userId="2acbca90-6db1-4111-98c4-832797dda751" providerId="ADAL" clId="{8C8D351C-2626-493F-8812-B9C3E9DB0064}" dt="2025-07-17T09:05:29.239" v="1805" actId="113"/>
          <ac:spMkLst>
            <pc:docMk/>
            <pc:sldMk cId="3465167307" sldId="410"/>
            <ac:spMk id="2" creationId="{99F0F4DA-740E-1737-2885-225FD288B961}"/>
          </ac:spMkLst>
        </pc:spChg>
        <pc:spChg chg="mod">
          <ac:chgData name="BOUCADAIR Mohamed INNOV/NET" userId="2acbca90-6db1-4111-98c4-832797dda751" providerId="ADAL" clId="{8C8D351C-2626-493F-8812-B9C3E9DB0064}" dt="2025-07-17T09:05:49.360" v="1815" actId="20577"/>
          <ac:spMkLst>
            <pc:docMk/>
            <pc:sldMk cId="3465167307" sldId="410"/>
            <ac:spMk id="3" creationId="{60D14466-508E-624A-E55F-A6551EF90661}"/>
          </ac:spMkLst>
        </pc:spChg>
      </pc:sldChg>
      <pc:sldChg chg="addSp delSp modSp new mod">
        <pc:chgData name="BOUCADAIR Mohamed INNOV/NET" userId="2acbca90-6db1-4111-98c4-832797dda751" providerId="ADAL" clId="{8C8D351C-2626-493F-8812-B9C3E9DB0064}" dt="2025-07-18T14:04:24.349" v="5805" actId="114"/>
        <pc:sldMkLst>
          <pc:docMk/>
          <pc:sldMk cId="3790753702" sldId="411"/>
        </pc:sldMkLst>
        <pc:spChg chg="mod">
          <ac:chgData name="BOUCADAIR Mohamed INNOV/NET" userId="2acbca90-6db1-4111-98c4-832797dda751" providerId="ADAL" clId="{8C8D351C-2626-493F-8812-B9C3E9DB0064}" dt="2025-07-17T09:06:27.951" v="1858" actId="20577"/>
          <ac:spMkLst>
            <pc:docMk/>
            <pc:sldMk cId="3790753702" sldId="411"/>
            <ac:spMk id="2" creationId="{E29C655D-D649-500B-02AD-0F9B3035835D}"/>
          </ac:spMkLst>
        </pc:spChg>
        <pc:spChg chg="mod">
          <ac:chgData name="BOUCADAIR Mohamed INNOV/NET" userId="2acbca90-6db1-4111-98c4-832797dda751" providerId="ADAL" clId="{8C8D351C-2626-493F-8812-B9C3E9DB0064}" dt="2025-07-18T14:04:24.349" v="5805" actId="114"/>
          <ac:spMkLst>
            <pc:docMk/>
            <pc:sldMk cId="3790753702" sldId="411"/>
            <ac:spMk id="3" creationId="{8C527E14-53DB-B89B-77F3-971E3A07A598}"/>
          </ac:spMkLst>
        </pc:spChg>
        <pc:picChg chg="add del mod">
          <ac:chgData name="BOUCADAIR Mohamed INNOV/NET" userId="2acbca90-6db1-4111-98c4-832797dda751" providerId="ADAL" clId="{8C8D351C-2626-493F-8812-B9C3E9DB0064}" dt="2025-07-18T13:38:43.987" v="3153" actId="478"/>
          <ac:picMkLst>
            <pc:docMk/>
            <pc:sldMk cId="3790753702" sldId="411"/>
            <ac:picMk id="4" creationId="{42C9B35C-22B9-3AFD-9B67-524917E3A271}"/>
          </ac:picMkLst>
        </pc:picChg>
      </pc:sldChg>
      <pc:sldChg chg="addSp delSp modSp new del mod">
        <pc:chgData name="BOUCADAIR Mohamed INNOV/NET" userId="2acbca90-6db1-4111-98c4-832797dda751" providerId="ADAL" clId="{8C8D351C-2626-493F-8812-B9C3E9DB0064}" dt="2025-07-17T09:17:48.467" v="2779" actId="47"/>
        <pc:sldMkLst>
          <pc:docMk/>
          <pc:sldMk cId="1773792768" sldId="412"/>
        </pc:sldMkLst>
        <pc:spChg chg="del">
          <ac:chgData name="BOUCADAIR Mohamed INNOV/NET" userId="2acbca90-6db1-4111-98c4-832797dda751" providerId="ADAL" clId="{8C8D351C-2626-493F-8812-B9C3E9DB0064}" dt="2025-07-17T09:15:00.627" v="2669" actId="478"/>
          <ac:spMkLst>
            <pc:docMk/>
            <pc:sldMk cId="1773792768" sldId="412"/>
            <ac:spMk id="3" creationId="{0F3B0836-E43D-317B-9E33-47DF7EE44C38}"/>
          </ac:spMkLst>
        </pc:spChg>
        <pc:picChg chg="add mod">
          <ac:chgData name="BOUCADAIR Mohamed INNOV/NET" userId="2acbca90-6db1-4111-98c4-832797dda751" providerId="ADAL" clId="{8C8D351C-2626-493F-8812-B9C3E9DB0064}" dt="2025-07-17T09:15:13.266" v="2674" actId="1076"/>
          <ac:picMkLst>
            <pc:docMk/>
            <pc:sldMk cId="1773792768" sldId="412"/>
            <ac:picMk id="5" creationId="{14FDAD14-9C3F-5E62-D5DD-D95B6B7C308F}"/>
          </ac:picMkLst>
        </pc:picChg>
      </pc:sldChg>
      <pc:sldChg chg="addSp delSp modSp new del mod">
        <pc:chgData name="BOUCADAIR Mohamed INNOV/NET" userId="2acbca90-6db1-4111-98c4-832797dda751" providerId="ADAL" clId="{8C8D351C-2626-493F-8812-B9C3E9DB0064}" dt="2025-07-18T05:31:04.547" v="3051" actId="47"/>
        <pc:sldMkLst>
          <pc:docMk/>
          <pc:sldMk cId="1941944652" sldId="413"/>
        </pc:sldMkLst>
        <pc:spChg chg="mod">
          <ac:chgData name="BOUCADAIR Mohamed INNOV/NET" userId="2acbca90-6db1-4111-98c4-832797dda751" providerId="ADAL" clId="{8C8D351C-2626-493F-8812-B9C3E9DB0064}" dt="2025-07-17T09:22:38.399" v="2851" actId="20577"/>
          <ac:spMkLst>
            <pc:docMk/>
            <pc:sldMk cId="1941944652" sldId="413"/>
            <ac:spMk id="2" creationId="{362A1CAF-37A1-0182-0DAA-52ABF2CA36FD}"/>
          </ac:spMkLst>
        </pc:spChg>
        <pc:spChg chg="del mod">
          <ac:chgData name="BOUCADAIR Mohamed INNOV/NET" userId="2acbca90-6db1-4111-98c4-832797dda751" providerId="ADAL" clId="{8C8D351C-2626-493F-8812-B9C3E9DB0064}" dt="2025-07-17T09:22:28.855" v="2842" actId="478"/>
          <ac:spMkLst>
            <pc:docMk/>
            <pc:sldMk cId="1941944652" sldId="413"/>
            <ac:spMk id="3" creationId="{1C07E525-8B5F-112A-AC4A-0BFDEF86EBA8}"/>
          </ac:spMkLst>
        </pc:spChg>
        <pc:spChg chg="add del mod">
          <ac:chgData name="BOUCADAIR Mohamed INNOV/NET" userId="2acbca90-6db1-4111-98c4-832797dda751" providerId="ADAL" clId="{8C8D351C-2626-493F-8812-B9C3E9DB0064}" dt="2025-07-17T09:22:41.193" v="2852" actId="478"/>
          <ac:spMkLst>
            <pc:docMk/>
            <pc:sldMk cId="1941944652" sldId="413"/>
            <ac:spMk id="7" creationId="{048E7D75-DE17-CAFF-D1B1-7E2FB6A6B3A3}"/>
          </ac:spMkLst>
        </pc:spChg>
        <pc:picChg chg="add del mod">
          <ac:chgData name="BOUCADAIR Mohamed INNOV/NET" userId="2acbca90-6db1-4111-98c4-832797dda751" providerId="ADAL" clId="{8C8D351C-2626-493F-8812-B9C3E9DB0064}" dt="2025-07-17T09:22:43.888" v="2853" actId="478"/>
          <ac:picMkLst>
            <pc:docMk/>
            <pc:sldMk cId="1941944652" sldId="413"/>
            <ac:picMk id="5" creationId="{633BCFFA-B0FD-8DED-5ABD-D36EEADBF219}"/>
          </ac:picMkLst>
        </pc:picChg>
      </pc:sldChg>
      <pc:sldChg chg="addSp delSp modSp new del mod">
        <pc:chgData name="BOUCADAIR Mohamed INNOV/NET" userId="2acbca90-6db1-4111-98c4-832797dda751" providerId="ADAL" clId="{8C8D351C-2626-493F-8812-B9C3E9DB0064}" dt="2025-07-18T05:31:01.357" v="3050" actId="47"/>
        <pc:sldMkLst>
          <pc:docMk/>
          <pc:sldMk cId="1210613334" sldId="414"/>
        </pc:sldMkLst>
        <pc:spChg chg="mod">
          <ac:chgData name="BOUCADAIR Mohamed INNOV/NET" userId="2acbca90-6db1-4111-98c4-832797dda751" providerId="ADAL" clId="{8C8D351C-2626-493F-8812-B9C3E9DB0064}" dt="2025-07-17T09:23:01.521" v="2854" actId="20577"/>
          <ac:spMkLst>
            <pc:docMk/>
            <pc:sldMk cId="1210613334" sldId="414"/>
            <ac:spMk id="2" creationId="{1E9E326C-E6AC-BFF2-ED45-E59110FB0172}"/>
          </ac:spMkLst>
        </pc:spChg>
        <pc:spChg chg="del">
          <ac:chgData name="BOUCADAIR Mohamed INNOV/NET" userId="2acbca90-6db1-4111-98c4-832797dda751" providerId="ADAL" clId="{8C8D351C-2626-493F-8812-B9C3E9DB0064}" dt="2025-07-17T09:20:34.302" v="2811" actId="478"/>
          <ac:spMkLst>
            <pc:docMk/>
            <pc:sldMk cId="1210613334" sldId="414"/>
            <ac:spMk id="3" creationId="{FD60C3B7-B614-DD5F-4589-DE3B31A5B4DA}"/>
          </ac:spMkLst>
        </pc:spChg>
        <pc:picChg chg="add mod">
          <ac:chgData name="BOUCADAIR Mohamed INNOV/NET" userId="2acbca90-6db1-4111-98c4-832797dda751" providerId="ADAL" clId="{8C8D351C-2626-493F-8812-B9C3E9DB0064}" dt="2025-07-18T05:29:16.959" v="2856" actId="1076"/>
          <ac:picMkLst>
            <pc:docMk/>
            <pc:sldMk cId="1210613334" sldId="414"/>
            <ac:picMk id="5" creationId="{C7CEF5CB-1581-4AE1-E475-1E7CE8B6C4DC}"/>
          </ac:picMkLst>
        </pc:picChg>
      </pc:sldChg>
      <pc:sldChg chg="add del">
        <pc:chgData name="BOUCADAIR Mohamed INNOV/NET" userId="2acbca90-6db1-4111-98c4-832797dda751" providerId="ADAL" clId="{8C8D351C-2626-493F-8812-B9C3E9DB0064}" dt="2025-07-17T09:22:00.791" v="2841" actId="47"/>
        <pc:sldMkLst>
          <pc:docMk/>
          <pc:sldMk cId="1505831473" sldId="415"/>
        </pc:sldMkLst>
      </pc:sldChg>
      <pc:sldChg chg="addSp modSp new mod">
        <pc:chgData name="BOUCADAIR Mohamed INNOV/NET" userId="2acbca90-6db1-4111-98c4-832797dda751" providerId="ADAL" clId="{8C8D351C-2626-493F-8812-B9C3E9DB0064}" dt="2025-07-18T14:08:26.147" v="6034" actId="790"/>
        <pc:sldMkLst>
          <pc:docMk/>
          <pc:sldMk cId="4235338623" sldId="415"/>
        </pc:sldMkLst>
        <pc:spChg chg="mod">
          <ac:chgData name="BOUCADAIR Mohamed INNOV/NET" userId="2acbca90-6db1-4111-98c4-832797dda751" providerId="ADAL" clId="{8C8D351C-2626-493F-8812-B9C3E9DB0064}" dt="2025-07-18T05:29:28.894" v="2858"/>
          <ac:spMkLst>
            <pc:docMk/>
            <pc:sldMk cId="4235338623" sldId="415"/>
            <ac:spMk id="2" creationId="{E73F35FB-5F26-93CB-E91B-ACFC91D67456}"/>
          </ac:spMkLst>
        </pc:spChg>
        <pc:spChg chg="mod">
          <ac:chgData name="BOUCADAIR Mohamed INNOV/NET" userId="2acbca90-6db1-4111-98c4-832797dda751" providerId="ADAL" clId="{8C8D351C-2626-493F-8812-B9C3E9DB0064}" dt="2025-07-18T14:08:26.147" v="6034" actId="790"/>
          <ac:spMkLst>
            <pc:docMk/>
            <pc:sldMk cId="4235338623" sldId="415"/>
            <ac:spMk id="3" creationId="{80F634FC-B903-FA83-1B87-28168CD4220C}"/>
          </ac:spMkLst>
        </pc:spChg>
        <pc:picChg chg="add mod">
          <ac:chgData name="BOUCADAIR Mohamed INNOV/NET" userId="2acbca90-6db1-4111-98c4-832797dda751" providerId="ADAL" clId="{8C8D351C-2626-493F-8812-B9C3E9DB0064}" dt="2025-07-18T14:08:17.937" v="6033" actId="1076"/>
          <ac:picMkLst>
            <pc:docMk/>
            <pc:sldMk cId="4235338623" sldId="415"/>
            <ac:picMk id="4" creationId="{FDBC5F11-2AE1-39E4-D4B3-82E08A129154}"/>
          </ac:picMkLst>
        </pc:picChg>
      </pc:sldChg>
      <pc:sldChg chg="addSp delSp modSp new mod">
        <pc:chgData name="BOUCADAIR Mohamed INNOV/NET" userId="2acbca90-6db1-4111-98c4-832797dda751" providerId="ADAL" clId="{8C8D351C-2626-493F-8812-B9C3E9DB0064}" dt="2025-07-18T14:07:24.836" v="5963" actId="20577"/>
        <pc:sldMkLst>
          <pc:docMk/>
          <pc:sldMk cId="401361273" sldId="416"/>
        </pc:sldMkLst>
        <pc:spChg chg="mod">
          <ac:chgData name="BOUCADAIR Mohamed INNOV/NET" userId="2acbca90-6db1-4111-98c4-832797dda751" providerId="ADAL" clId="{8C8D351C-2626-493F-8812-B9C3E9DB0064}" dt="2025-07-18T13:48:28.861" v="4125" actId="27636"/>
          <ac:spMkLst>
            <pc:docMk/>
            <pc:sldMk cId="401361273" sldId="416"/>
            <ac:spMk id="2" creationId="{AE56352A-99CC-2C58-E79E-7DA2B06DA666}"/>
          </ac:spMkLst>
        </pc:spChg>
        <pc:spChg chg="mod">
          <ac:chgData name="BOUCADAIR Mohamed INNOV/NET" userId="2acbca90-6db1-4111-98c4-832797dda751" providerId="ADAL" clId="{8C8D351C-2626-493F-8812-B9C3E9DB0064}" dt="2025-07-18T14:05:16.454" v="5807" actId="114"/>
          <ac:spMkLst>
            <pc:docMk/>
            <pc:sldMk cId="401361273" sldId="416"/>
            <ac:spMk id="3" creationId="{F337A7D3-6773-18E5-4C02-D07EAD7050BA}"/>
          </ac:spMkLst>
        </pc:spChg>
        <pc:spChg chg="add mod">
          <ac:chgData name="BOUCADAIR Mohamed INNOV/NET" userId="2acbca90-6db1-4111-98c4-832797dda751" providerId="ADAL" clId="{8C8D351C-2626-493F-8812-B9C3E9DB0064}" dt="2025-07-18T14:07:24.836" v="5963" actId="20577"/>
          <ac:spMkLst>
            <pc:docMk/>
            <pc:sldMk cId="401361273" sldId="416"/>
            <ac:spMk id="4" creationId="{3FFBB414-1F34-54C0-B391-6CF97D8E68C2}"/>
          </ac:spMkLst>
        </pc:spChg>
        <pc:picChg chg="add del mod">
          <ac:chgData name="BOUCADAIR Mohamed INNOV/NET" userId="2acbca90-6db1-4111-98c4-832797dda751" providerId="ADAL" clId="{8C8D351C-2626-493F-8812-B9C3E9DB0064}" dt="2025-07-18T13:54:45" v="4953" actId="478"/>
          <ac:picMkLst>
            <pc:docMk/>
            <pc:sldMk cId="401361273" sldId="416"/>
            <ac:picMk id="6" creationId="{F103278D-3B75-1764-355A-115E94ED1DC2}"/>
          </ac:picMkLst>
        </pc:picChg>
      </pc:sldChg>
      <pc:sldChg chg="addSp delSp modSp new mod">
        <pc:chgData name="BOUCADAIR Mohamed INNOV/NET" userId="2acbca90-6db1-4111-98c4-832797dda751" providerId="ADAL" clId="{8C8D351C-2626-493F-8812-B9C3E9DB0064}" dt="2025-07-18T14:02:06.671" v="5752" actId="403"/>
        <pc:sldMkLst>
          <pc:docMk/>
          <pc:sldMk cId="2414734788" sldId="417"/>
        </pc:sldMkLst>
        <pc:spChg chg="mod">
          <ac:chgData name="BOUCADAIR Mohamed INNOV/NET" userId="2acbca90-6db1-4111-98c4-832797dda751" providerId="ADAL" clId="{8C8D351C-2626-493F-8812-B9C3E9DB0064}" dt="2025-07-18T14:02:06.671" v="5752" actId="403"/>
          <ac:spMkLst>
            <pc:docMk/>
            <pc:sldMk cId="2414734788" sldId="417"/>
            <ac:spMk id="2" creationId="{7C4C9084-F503-493C-BE78-19794A68622F}"/>
          </ac:spMkLst>
        </pc:spChg>
        <pc:spChg chg="del">
          <ac:chgData name="BOUCADAIR Mohamed INNOV/NET" userId="2acbca90-6db1-4111-98c4-832797dda751" providerId="ADAL" clId="{8C8D351C-2626-493F-8812-B9C3E9DB0064}" dt="2025-07-18T13:55:20.556" v="4988" actId="478"/>
          <ac:spMkLst>
            <pc:docMk/>
            <pc:sldMk cId="2414734788" sldId="417"/>
            <ac:spMk id="3" creationId="{F70E95D2-17C4-407F-3DE1-DF5F6CA526C2}"/>
          </ac:spMkLst>
        </pc:spChg>
        <pc:picChg chg="add mod">
          <ac:chgData name="BOUCADAIR Mohamed INNOV/NET" userId="2acbca90-6db1-4111-98c4-832797dda751" providerId="ADAL" clId="{8C8D351C-2626-493F-8812-B9C3E9DB0064}" dt="2025-07-18T14:02:03.731" v="5751" actId="14100"/>
          <ac:picMkLst>
            <pc:docMk/>
            <pc:sldMk cId="2414734788" sldId="417"/>
            <ac:picMk id="5" creationId="{E6E39CF5-A1C0-ADEE-B237-96C3270839B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512B3-EE07-42D7-BB92-D931EE959D3C}" type="datetimeFigureOut">
              <a:rPr lang="fr-FR" smtClean="0"/>
              <a:t>18/07/2025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52CBB-2265-44BD-8E14-4C91082C2D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69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18/07/2025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  <p:sp>
        <p:nvSpPr>
          <p:cNvPr id="8" name="矩形 6"/>
          <p:cNvSpPr>
            <a:spLocks noChangeArrowheads="1"/>
          </p:cNvSpPr>
          <p:nvPr userDrawn="1"/>
        </p:nvSpPr>
        <p:spPr bwMode="auto">
          <a:xfrm>
            <a:off x="8647113" y="6553200"/>
            <a:ext cx="496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defRPr/>
            </a:pPr>
            <a:fld id="{66452520-A09E-4FF4-AB8E-D92BDE823069}" type="slidenum">
              <a:rPr lang="zh-CN" altLang="en-US" b="1" smtClean="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rPr>
              <a:pPr eaLnBrk="1" hangingPunct="1">
                <a:defRPr/>
              </a:pPr>
              <a:t>‹N°›</a:t>
            </a:fld>
            <a:endParaRPr lang="en-US" altLang="zh-CN" b="1" dirty="0">
              <a:solidFill>
                <a:schemeClr val="tx1"/>
              </a:solidFill>
              <a:latin typeface="Calibri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18/07/2025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18/07/2025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18/07/2025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8647113" y="6553200"/>
            <a:ext cx="496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defRPr/>
            </a:pPr>
            <a:fld id="{66452520-A09E-4FF4-AB8E-D92BDE823069}" type="slidenum">
              <a:rPr lang="zh-CN" altLang="en-US" b="1" smtClean="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rPr>
              <a:pPr eaLnBrk="1" hangingPunct="1">
                <a:defRPr/>
              </a:pPr>
              <a:t>‹N°›</a:t>
            </a:fld>
            <a:endParaRPr lang="en-US" altLang="zh-CN" b="1" dirty="0">
              <a:solidFill>
                <a:schemeClr val="tx1"/>
              </a:solidFill>
              <a:latin typeface="Calibri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18/07/2025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8647113" y="6553200"/>
            <a:ext cx="496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defRPr/>
            </a:pPr>
            <a:fld id="{66452520-A09E-4FF4-AB8E-D92BDE823069}" type="slidenum">
              <a:rPr lang="zh-CN" altLang="en-US" b="1" smtClean="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rPr>
              <a:pPr eaLnBrk="1" hangingPunct="1">
                <a:defRPr/>
              </a:pPr>
              <a:t>‹N°›</a:t>
            </a:fld>
            <a:endParaRPr lang="en-US" altLang="zh-CN" b="1" dirty="0">
              <a:solidFill>
                <a:schemeClr val="tx1"/>
              </a:solidFill>
              <a:latin typeface="Calibri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18/07/2025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18/07/2025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18/07/2025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18/07/2025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18/07/2025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18/07/2025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18/07/2025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boucadair-nmop-rfc3535-20years-later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rfc3535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ucadair/rfc3535-20years-later/blob/main/Prez/NEMOPS/nemops-session2-summary.md#outreach-key-point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20" y="1052736"/>
            <a:ext cx="8964488" cy="2765326"/>
          </a:xfrm>
        </p:spPr>
        <p:txBody>
          <a:bodyPr>
            <a:noAutofit/>
          </a:bodyPr>
          <a:lstStyle/>
          <a:p>
            <a:r>
              <a:rPr lang="en-US" dirty="0"/>
              <a:t>An Update of Operators Requirements on Network Management Protocols and Modelling</a:t>
            </a:r>
            <a:br>
              <a:rPr lang="en-US" sz="4000" dirty="0"/>
            </a:br>
            <a:r>
              <a:rPr lang="en-US" sz="2400" dirty="0">
                <a:hlinkClick r:id="rId2"/>
              </a:rPr>
              <a:t>draft-boucadair-nmop-rfc3535-20years-later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4005064"/>
            <a:ext cx="8496944" cy="2275234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IETF#123, Madrid , July 2025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Mohamed Boucadair (Orange)</a:t>
            </a:r>
          </a:p>
          <a:p>
            <a:r>
              <a:rPr lang="en-US" sz="2000" dirty="0">
                <a:solidFill>
                  <a:schemeClr val="tx1"/>
                </a:solidFill>
              </a:rPr>
              <a:t>Luis M. Contreras (Telefonica) </a:t>
            </a:r>
          </a:p>
          <a:p>
            <a:r>
              <a:rPr lang="en-US" sz="2000" dirty="0">
                <a:solidFill>
                  <a:schemeClr val="tx1"/>
                </a:solidFill>
              </a:rPr>
              <a:t>Óscar Gonzalez de Dios (Telefonica)</a:t>
            </a:r>
          </a:p>
          <a:p>
            <a:r>
              <a:rPr lang="fr-FR" sz="2000" dirty="0">
                <a:solidFill>
                  <a:schemeClr val="tx1"/>
                </a:solidFill>
              </a:rPr>
              <a:t>Thomas Graf (Swisscom) </a:t>
            </a:r>
          </a:p>
          <a:p>
            <a:r>
              <a:rPr lang="fr-FR" sz="2000" dirty="0">
                <a:solidFill>
                  <a:schemeClr val="tx1"/>
                </a:solidFill>
              </a:rPr>
              <a:t>Reshad Rahman (Equinix)</a:t>
            </a:r>
          </a:p>
          <a:p>
            <a:r>
              <a:rPr lang="fr-FR" sz="2000" dirty="0">
                <a:solidFill>
                  <a:schemeClr val="tx1"/>
                </a:solidFill>
              </a:rPr>
              <a:t>Lionel </a:t>
            </a:r>
            <a:r>
              <a:rPr lang="fr-FR" sz="2000" dirty="0" err="1">
                <a:solidFill>
                  <a:schemeClr val="tx1"/>
                </a:solidFill>
              </a:rPr>
              <a:t>Tailhardat</a:t>
            </a:r>
            <a:r>
              <a:rPr lang="fr-FR" sz="2000" dirty="0">
                <a:solidFill>
                  <a:schemeClr val="tx1"/>
                </a:solidFill>
              </a:rPr>
              <a:t> (Orange)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325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820F23-1167-7675-CD2B-73DC4DD5C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NMOP Work Item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E490E3-F4F2-C6F1-E252-20EFDEE99E18}"/>
              </a:ext>
            </a:extLst>
          </p:cNvPr>
          <p:cNvSpPr/>
          <p:nvPr/>
        </p:nvSpPr>
        <p:spPr>
          <a:xfrm>
            <a:off x="215516" y="2470797"/>
            <a:ext cx="8712968" cy="3024336"/>
          </a:xfrm>
          <a:custGeom>
            <a:avLst/>
            <a:gdLst>
              <a:gd name="connsiteX0" fmla="*/ 0 w 8712968"/>
              <a:gd name="connsiteY0" fmla="*/ 0 h 3024336"/>
              <a:gd name="connsiteX1" fmla="*/ 493735 w 8712968"/>
              <a:gd name="connsiteY1" fmla="*/ 0 h 3024336"/>
              <a:gd name="connsiteX2" fmla="*/ 900340 w 8712968"/>
              <a:gd name="connsiteY2" fmla="*/ 0 h 3024336"/>
              <a:gd name="connsiteX3" fmla="*/ 1481205 w 8712968"/>
              <a:gd name="connsiteY3" fmla="*/ 0 h 3024336"/>
              <a:gd name="connsiteX4" fmla="*/ 1800680 w 8712968"/>
              <a:gd name="connsiteY4" fmla="*/ 0 h 3024336"/>
              <a:gd name="connsiteX5" fmla="*/ 2555804 w 8712968"/>
              <a:gd name="connsiteY5" fmla="*/ 0 h 3024336"/>
              <a:gd name="connsiteX6" fmla="*/ 3136668 w 8712968"/>
              <a:gd name="connsiteY6" fmla="*/ 0 h 3024336"/>
              <a:gd name="connsiteX7" fmla="*/ 3804663 w 8712968"/>
              <a:gd name="connsiteY7" fmla="*/ 0 h 3024336"/>
              <a:gd name="connsiteX8" fmla="*/ 4559787 w 8712968"/>
              <a:gd name="connsiteY8" fmla="*/ 0 h 3024336"/>
              <a:gd name="connsiteX9" fmla="*/ 5314910 w 8712968"/>
              <a:gd name="connsiteY9" fmla="*/ 0 h 3024336"/>
              <a:gd name="connsiteX10" fmla="*/ 5895775 w 8712968"/>
              <a:gd name="connsiteY10" fmla="*/ 0 h 3024336"/>
              <a:gd name="connsiteX11" fmla="*/ 6476640 w 8712968"/>
              <a:gd name="connsiteY11" fmla="*/ 0 h 3024336"/>
              <a:gd name="connsiteX12" fmla="*/ 6883245 w 8712968"/>
              <a:gd name="connsiteY12" fmla="*/ 0 h 3024336"/>
              <a:gd name="connsiteX13" fmla="*/ 7376980 w 8712968"/>
              <a:gd name="connsiteY13" fmla="*/ 0 h 3024336"/>
              <a:gd name="connsiteX14" fmla="*/ 7870714 w 8712968"/>
              <a:gd name="connsiteY14" fmla="*/ 0 h 3024336"/>
              <a:gd name="connsiteX15" fmla="*/ 8712968 w 8712968"/>
              <a:gd name="connsiteY15" fmla="*/ 0 h 3024336"/>
              <a:gd name="connsiteX16" fmla="*/ 8712968 w 8712968"/>
              <a:gd name="connsiteY16" fmla="*/ 413326 h 3024336"/>
              <a:gd name="connsiteX17" fmla="*/ 8712968 w 8712968"/>
              <a:gd name="connsiteY17" fmla="*/ 917382 h 3024336"/>
              <a:gd name="connsiteX18" fmla="*/ 8712968 w 8712968"/>
              <a:gd name="connsiteY18" fmla="*/ 1330708 h 3024336"/>
              <a:gd name="connsiteX19" fmla="*/ 8712968 w 8712968"/>
              <a:gd name="connsiteY19" fmla="*/ 1895251 h 3024336"/>
              <a:gd name="connsiteX20" fmla="*/ 8712968 w 8712968"/>
              <a:gd name="connsiteY20" fmla="*/ 2459793 h 3024336"/>
              <a:gd name="connsiteX21" fmla="*/ 8712968 w 8712968"/>
              <a:gd name="connsiteY21" fmla="*/ 3024336 h 3024336"/>
              <a:gd name="connsiteX22" fmla="*/ 8393493 w 8712968"/>
              <a:gd name="connsiteY22" fmla="*/ 3024336 h 3024336"/>
              <a:gd name="connsiteX23" fmla="*/ 7638369 w 8712968"/>
              <a:gd name="connsiteY23" fmla="*/ 3024336 h 3024336"/>
              <a:gd name="connsiteX24" fmla="*/ 7318893 w 8712968"/>
              <a:gd name="connsiteY24" fmla="*/ 3024336 h 3024336"/>
              <a:gd name="connsiteX25" fmla="*/ 6563769 w 8712968"/>
              <a:gd name="connsiteY25" fmla="*/ 3024336 h 3024336"/>
              <a:gd name="connsiteX26" fmla="*/ 5982905 w 8712968"/>
              <a:gd name="connsiteY26" fmla="*/ 3024336 h 3024336"/>
              <a:gd name="connsiteX27" fmla="*/ 5227781 w 8712968"/>
              <a:gd name="connsiteY27" fmla="*/ 3024336 h 3024336"/>
              <a:gd name="connsiteX28" fmla="*/ 4734046 w 8712968"/>
              <a:gd name="connsiteY28" fmla="*/ 3024336 h 3024336"/>
              <a:gd name="connsiteX29" fmla="*/ 3978922 w 8712968"/>
              <a:gd name="connsiteY29" fmla="*/ 3024336 h 3024336"/>
              <a:gd name="connsiteX30" fmla="*/ 3223798 w 8712968"/>
              <a:gd name="connsiteY30" fmla="*/ 3024336 h 3024336"/>
              <a:gd name="connsiteX31" fmla="*/ 2642934 w 8712968"/>
              <a:gd name="connsiteY31" fmla="*/ 3024336 h 3024336"/>
              <a:gd name="connsiteX32" fmla="*/ 2236328 w 8712968"/>
              <a:gd name="connsiteY32" fmla="*/ 3024336 h 3024336"/>
              <a:gd name="connsiteX33" fmla="*/ 1481205 w 8712968"/>
              <a:gd name="connsiteY33" fmla="*/ 3024336 h 3024336"/>
              <a:gd name="connsiteX34" fmla="*/ 1161729 w 8712968"/>
              <a:gd name="connsiteY34" fmla="*/ 3024336 h 3024336"/>
              <a:gd name="connsiteX35" fmla="*/ 755124 w 8712968"/>
              <a:gd name="connsiteY35" fmla="*/ 3024336 h 3024336"/>
              <a:gd name="connsiteX36" fmla="*/ 0 w 8712968"/>
              <a:gd name="connsiteY36" fmla="*/ 3024336 h 3024336"/>
              <a:gd name="connsiteX37" fmla="*/ 0 w 8712968"/>
              <a:gd name="connsiteY37" fmla="*/ 2550523 h 3024336"/>
              <a:gd name="connsiteX38" fmla="*/ 0 w 8712968"/>
              <a:gd name="connsiteY38" fmla="*/ 2076711 h 3024336"/>
              <a:gd name="connsiteX39" fmla="*/ 0 w 8712968"/>
              <a:gd name="connsiteY39" fmla="*/ 1633141 h 3024336"/>
              <a:gd name="connsiteX40" fmla="*/ 0 w 8712968"/>
              <a:gd name="connsiteY40" fmla="*/ 1129085 h 3024336"/>
              <a:gd name="connsiteX41" fmla="*/ 0 w 8712968"/>
              <a:gd name="connsiteY41" fmla="*/ 625029 h 3024336"/>
              <a:gd name="connsiteX42" fmla="*/ 0 w 8712968"/>
              <a:gd name="connsiteY42" fmla="*/ 0 h 302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8712968" h="3024336" fill="none" extrusionOk="0">
                <a:moveTo>
                  <a:pt x="0" y="0"/>
                </a:moveTo>
                <a:cubicBezTo>
                  <a:pt x="147192" y="-38911"/>
                  <a:pt x="363869" y="19313"/>
                  <a:pt x="493735" y="0"/>
                </a:cubicBezTo>
                <a:cubicBezTo>
                  <a:pt x="623602" y="-19313"/>
                  <a:pt x="699013" y="42171"/>
                  <a:pt x="900340" y="0"/>
                </a:cubicBezTo>
                <a:cubicBezTo>
                  <a:pt x="1101668" y="-42171"/>
                  <a:pt x="1349293" y="58092"/>
                  <a:pt x="1481205" y="0"/>
                </a:cubicBezTo>
                <a:cubicBezTo>
                  <a:pt x="1613117" y="-58092"/>
                  <a:pt x="1734954" y="9576"/>
                  <a:pt x="1800680" y="0"/>
                </a:cubicBezTo>
                <a:cubicBezTo>
                  <a:pt x="1866406" y="-9576"/>
                  <a:pt x="2320184" y="59610"/>
                  <a:pt x="2555804" y="0"/>
                </a:cubicBezTo>
                <a:cubicBezTo>
                  <a:pt x="2791424" y="-59610"/>
                  <a:pt x="2954007" y="53054"/>
                  <a:pt x="3136668" y="0"/>
                </a:cubicBezTo>
                <a:cubicBezTo>
                  <a:pt x="3319329" y="-53054"/>
                  <a:pt x="3598912" y="780"/>
                  <a:pt x="3804663" y="0"/>
                </a:cubicBezTo>
                <a:cubicBezTo>
                  <a:pt x="4010414" y="-780"/>
                  <a:pt x="4221077" y="55700"/>
                  <a:pt x="4559787" y="0"/>
                </a:cubicBezTo>
                <a:cubicBezTo>
                  <a:pt x="4898497" y="-55700"/>
                  <a:pt x="5027793" y="76243"/>
                  <a:pt x="5314910" y="0"/>
                </a:cubicBezTo>
                <a:cubicBezTo>
                  <a:pt x="5602027" y="-76243"/>
                  <a:pt x="5671961" y="5000"/>
                  <a:pt x="5895775" y="0"/>
                </a:cubicBezTo>
                <a:cubicBezTo>
                  <a:pt x="6119590" y="-5000"/>
                  <a:pt x="6329926" y="4355"/>
                  <a:pt x="6476640" y="0"/>
                </a:cubicBezTo>
                <a:cubicBezTo>
                  <a:pt x="6623355" y="-4355"/>
                  <a:pt x="6770542" y="22274"/>
                  <a:pt x="6883245" y="0"/>
                </a:cubicBezTo>
                <a:cubicBezTo>
                  <a:pt x="6995948" y="-22274"/>
                  <a:pt x="7177955" y="25550"/>
                  <a:pt x="7376980" y="0"/>
                </a:cubicBezTo>
                <a:cubicBezTo>
                  <a:pt x="7576006" y="-25550"/>
                  <a:pt x="7763611" y="28384"/>
                  <a:pt x="7870714" y="0"/>
                </a:cubicBezTo>
                <a:cubicBezTo>
                  <a:pt x="7977817" y="-28384"/>
                  <a:pt x="8379765" y="49979"/>
                  <a:pt x="8712968" y="0"/>
                </a:cubicBezTo>
                <a:cubicBezTo>
                  <a:pt x="8719056" y="153272"/>
                  <a:pt x="8666022" y="305867"/>
                  <a:pt x="8712968" y="413326"/>
                </a:cubicBezTo>
                <a:cubicBezTo>
                  <a:pt x="8759914" y="520785"/>
                  <a:pt x="8673882" y="693884"/>
                  <a:pt x="8712968" y="917382"/>
                </a:cubicBezTo>
                <a:cubicBezTo>
                  <a:pt x="8752054" y="1140880"/>
                  <a:pt x="8685035" y="1136283"/>
                  <a:pt x="8712968" y="1330708"/>
                </a:cubicBezTo>
                <a:cubicBezTo>
                  <a:pt x="8740901" y="1525133"/>
                  <a:pt x="8695837" y="1772759"/>
                  <a:pt x="8712968" y="1895251"/>
                </a:cubicBezTo>
                <a:cubicBezTo>
                  <a:pt x="8730099" y="2017743"/>
                  <a:pt x="8685598" y="2291030"/>
                  <a:pt x="8712968" y="2459793"/>
                </a:cubicBezTo>
                <a:cubicBezTo>
                  <a:pt x="8740338" y="2628556"/>
                  <a:pt x="8678876" y="2790395"/>
                  <a:pt x="8712968" y="3024336"/>
                </a:cubicBezTo>
                <a:cubicBezTo>
                  <a:pt x="8603845" y="3054947"/>
                  <a:pt x="8477932" y="2998775"/>
                  <a:pt x="8393493" y="3024336"/>
                </a:cubicBezTo>
                <a:cubicBezTo>
                  <a:pt x="8309054" y="3049897"/>
                  <a:pt x="7983003" y="2942329"/>
                  <a:pt x="7638369" y="3024336"/>
                </a:cubicBezTo>
                <a:cubicBezTo>
                  <a:pt x="7293735" y="3106343"/>
                  <a:pt x="7407830" y="3012171"/>
                  <a:pt x="7318893" y="3024336"/>
                </a:cubicBezTo>
                <a:cubicBezTo>
                  <a:pt x="7229956" y="3036501"/>
                  <a:pt x="6885960" y="2997791"/>
                  <a:pt x="6563769" y="3024336"/>
                </a:cubicBezTo>
                <a:cubicBezTo>
                  <a:pt x="6241578" y="3050881"/>
                  <a:pt x="6146417" y="3009096"/>
                  <a:pt x="5982905" y="3024336"/>
                </a:cubicBezTo>
                <a:cubicBezTo>
                  <a:pt x="5819393" y="3039576"/>
                  <a:pt x="5428171" y="2987168"/>
                  <a:pt x="5227781" y="3024336"/>
                </a:cubicBezTo>
                <a:cubicBezTo>
                  <a:pt x="5027391" y="3061504"/>
                  <a:pt x="4914237" y="3000261"/>
                  <a:pt x="4734046" y="3024336"/>
                </a:cubicBezTo>
                <a:cubicBezTo>
                  <a:pt x="4553856" y="3048411"/>
                  <a:pt x="4214081" y="2971527"/>
                  <a:pt x="3978922" y="3024336"/>
                </a:cubicBezTo>
                <a:cubicBezTo>
                  <a:pt x="3743763" y="3077145"/>
                  <a:pt x="3432404" y="3013036"/>
                  <a:pt x="3223798" y="3024336"/>
                </a:cubicBezTo>
                <a:cubicBezTo>
                  <a:pt x="3015192" y="3035636"/>
                  <a:pt x="2896740" y="3006867"/>
                  <a:pt x="2642934" y="3024336"/>
                </a:cubicBezTo>
                <a:cubicBezTo>
                  <a:pt x="2389128" y="3041805"/>
                  <a:pt x="2395732" y="2981061"/>
                  <a:pt x="2236328" y="3024336"/>
                </a:cubicBezTo>
                <a:cubicBezTo>
                  <a:pt x="2076924" y="3067611"/>
                  <a:pt x="1662201" y="2998626"/>
                  <a:pt x="1481205" y="3024336"/>
                </a:cubicBezTo>
                <a:cubicBezTo>
                  <a:pt x="1300209" y="3050046"/>
                  <a:pt x="1316773" y="3016396"/>
                  <a:pt x="1161729" y="3024336"/>
                </a:cubicBezTo>
                <a:cubicBezTo>
                  <a:pt x="1006685" y="3032276"/>
                  <a:pt x="929079" y="3014507"/>
                  <a:pt x="755124" y="3024336"/>
                </a:cubicBezTo>
                <a:cubicBezTo>
                  <a:pt x="581170" y="3034165"/>
                  <a:pt x="310609" y="2941307"/>
                  <a:pt x="0" y="3024336"/>
                </a:cubicBezTo>
                <a:cubicBezTo>
                  <a:pt x="-51589" y="2878200"/>
                  <a:pt x="24590" y="2778324"/>
                  <a:pt x="0" y="2550523"/>
                </a:cubicBezTo>
                <a:cubicBezTo>
                  <a:pt x="-24590" y="2322722"/>
                  <a:pt x="35571" y="2285809"/>
                  <a:pt x="0" y="2076711"/>
                </a:cubicBezTo>
                <a:cubicBezTo>
                  <a:pt x="-35571" y="1867613"/>
                  <a:pt x="6598" y="1742013"/>
                  <a:pt x="0" y="1633141"/>
                </a:cubicBezTo>
                <a:cubicBezTo>
                  <a:pt x="-6598" y="1524269"/>
                  <a:pt x="36726" y="1356446"/>
                  <a:pt x="0" y="1129085"/>
                </a:cubicBezTo>
                <a:cubicBezTo>
                  <a:pt x="-36726" y="901724"/>
                  <a:pt x="59111" y="867663"/>
                  <a:pt x="0" y="625029"/>
                </a:cubicBezTo>
                <a:cubicBezTo>
                  <a:pt x="-59111" y="382395"/>
                  <a:pt x="61953" y="241554"/>
                  <a:pt x="0" y="0"/>
                </a:cubicBezTo>
                <a:close/>
              </a:path>
              <a:path w="8712968" h="3024336" stroke="0" extrusionOk="0">
                <a:moveTo>
                  <a:pt x="0" y="0"/>
                </a:moveTo>
                <a:cubicBezTo>
                  <a:pt x="173878" y="-8585"/>
                  <a:pt x="582723" y="81008"/>
                  <a:pt x="755124" y="0"/>
                </a:cubicBezTo>
                <a:cubicBezTo>
                  <a:pt x="927525" y="-81008"/>
                  <a:pt x="1111898" y="25191"/>
                  <a:pt x="1335988" y="0"/>
                </a:cubicBezTo>
                <a:cubicBezTo>
                  <a:pt x="1560078" y="-25191"/>
                  <a:pt x="1745779" y="8482"/>
                  <a:pt x="2091112" y="0"/>
                </a:cubicBezTo>
                <a:cubicBezTo>
                  <a:pt x="2436445" y="-8482"/>
                  <a:pt x="2437034" y="68233"/>
                  <a:pt x="2759107" y="0"/>
                </a:cubicBezTo>
                <a:cubicBezTo>
                  <a:pt x="3081181" y="-68233"/>
                  <a:pt x="3231180" y="39108"/>
                  <a:pt x="3427101" y="0"/>
                </a:cubicBezTo>
                <a:cubicBezTo>
                  <a:pt x="3623022" y="-39108"/>
                  <a:pt x="3827200" y="37968"/>
                  <a:pt x="4095095" y="0"/>
                </a:cubicBezTo>
                <a:cubicBezTo>
                  <a:pt x="4362990" y="-37968"/>
                  <a:pt x="4655572" y="78861"/>
                  <a:pt x="4850219" y="0"/>
                </a:cubicBezTo>
                <a:cubicBezTo>
                  <a:pt x="5044866" y="-78861"/>
                  <a:pt x="5087035" y="38828"/>
                  <a:pt x="5256824" y="0"/>
                </a:cubicBezTo>
                <a:cubicBezTo>
                  <a:pt x="5426613" y="-38828"/>
                  <a:pt x="5568992" y="20122"/>
                  <a:pt x="5663429" y="0"/>
                </a:cubicBezTo>
                <a:cubicBezTo>
                  <a:pt x="5757867" y="-20122"/>
                  <a:pt x="6053825" y="4593"/>
                  <a:pt x="6244294" y="0"/>
                </a:cubicBezTo>
                <a:cubicBezTo>
                  <a:pt x="6434763" y="-4593"/>
                  <a:pt x="6474261" y="17164"/>
                  <a:pt x="6563769" y="0"/>
                </a:cubicBezTo>
                <a:cubicBezTo>
                  <a:pt x="6653278" y="-17164"/>
                  <a:pt x="6967371" y="65967"/>
                  <a:pt x="7318893" y="0"/>
                </a:cubicBezTo>
                <a:cubicBezTo>
                  <a:pt x="7670415" y="-65967"/>
                  <a:pt x="7612334" y="25546"/>
                  <a:pt x="7812628" y="0"/>
                </a:cubicBezTo>
                <a:cubicBezTo>
                  <a:pt x="8012923" y="-25546"/>
                  <a:pt x="8500068" y="78880"/>
                  <a:pt x="8712968" y="0"/>
                </a:cubicBezTo>
                <a:cubicBezTo>
                  <a:pt x="8759041" y="104088"/>
                  <a:pt x="8659536" y="265767"/>
                  <a:pt x="8712968" y="504056"/>
                </a:cubicBezTo>
                <a:cubicBezTo>
                  <a:pt x="8766400" y="742345"/>
                  <a:pt x="8691454" y="853281"/>
                  <a:pt x="8712968" y="977869"/>
                </a:cubicBezTo>
                <a:cubicBezTo>
                  <a:pt x="8734482" y="1102457"/>
                  <a:pt x="8661358" y="1218026"/>
                  <a:pt x="8712968" y="1421438"/>
                </a:cubicBezTo>
                <a:cubicBezTo>
                  <a:pt x="8764578" y="1624850"/>
                  <a:pt x="8688174" y="1694160"/>
                  <a:pt x="8712968" y="1834764"/>
                </a:cubicBezTo>
                <a:cubicBezTo>
                  <a:pt x="8737762" y="1975368"/>
                  <a:pt x="8684080" y="2061847"/>
                  <a:pt x="8712968" y="2248090"/>
                </a:cubicBezTo>
                <a:cubicBezTo>
                  <a:pt x="8741856" y="2434333"/>
                  <a:pt x="8683024" y="2711012"/>
                  <a:pt x="8712968" y="3024336"/>
                </a:cubicBezTo>
                <a:cubicBezTo>
                  <a:pt x="8435720" y="3054478"/>
                  <a:pt x="8235990" y="2969845"/>
                  <a:pt x="8044974" y="3024336"/>
                </a:cubicBezTo>
                <a:cubicBezTo>
                  <a:pt x="7853958" y="3078827"/>
                  <a:pt x="7737494" y="3017937"/>
                  <a:pt x="7638369" y="3024336"/>
                </a:cubicBezTo>
                <a:cubicBezTo>
                  <a:pt x="7539245" y="3030735"/>
                  <a:pt x="7408885" y="3002510"/>
                  <a:pt x="7231763" y="3024336"/>
                </a:cubicBezTo>
                <a:cubicBezTo>
                  <a:pt x="7054641" y="3046162"/>
                  <a:pt x="6933109" y="2991162"/>
                  <a:pt x="6825158" y="3024336"/>
                </a:cubicBezTo>
                <a:cubicBezTo>
                  <a:pt x="6717208" y="3057510"/>
                  <a:pt x="6656339" y="3005592"/>
                  <a:pt x="6505683" y="3024336"/>
                </a:cubicBezTo>
                <a:cubicBezTo>
                  <a:pt x="6355028" y="3043080"/>
                  <a:pt x="6282256" y="3002509"/>
                  <a:pt x="6099078" y="3024336"/>
                </a:cubicBezTo>
                <a:cubicBezTo>
                  <a:pt x="5915901" y="3046163"/>
                  <a:pt x="5797468" y="3015849"/>
                  <a:pt x="5692472" y="3024336"/>
                </a:cubicBezTo>
                <a:cubicBezTo>
                  <a:pt x="5587476" y="3032823"/>
                  <a:pt x="5145542" y="2960631"/>
                  <a:pt x="4937349" y="3024336"/>
                </a:cubicBezTo>
                <a:cubicBezTo>
                  <a:pt x="4729156" y="3088041"/>
                  <a:pt x="4574644" y="2976142"/>
                  <a:pt x="4269354" y="3024336"/>
                </a:cubicBezTo>
                <a:cubicBezTo>
                  <a:pt x="3964065" y="3072530"/>
                  <a:pt x="3720373" y="2944404"/>
                  <a:pt x="3514230" y="3024336"/>
                </a:cubicBezTo>
                <a:cubicBezTo>
                  <a:pt x="3308087" y="3104268"/>
                  <a:pt x="3162229" y="2988111"/>
                  <a:pt x="2933366" y="3024336"/>
                </a:cubicBezTo>
                <a:cubicBezTo>
                  <a:pt x="2704503" y="3060561"/>
                  <a:pt x="2640314" y="3002598"/>
                  <a:pt x="2526761" y="3024336"/>
                </a:cubicBezTo>
                <a:cubicBezTo>
                  <a:pt x="2413208" y="3046074"/>
                  <a:pt x="2271745" y="3005101"/>
                  <a:pt x="2120156" y="3024336"/>
                </a:cubicBezTo>
                <a:cubicBezTo>
                  <a:pt x="1968568" y="3043571"/>
                  <a:pt x="1753107" y="2996824"/>
                  <a:pt x="1626421" y="3024336"/>
                </a:cubicBezTo>
                <a:cubicBezTo>
                  <a:pt x="1499736" y="3051848"/>
                  <a:pt x="1232043" y="2939883"/>
                  <a:pt x="871297" y="3024336"/>
                </a:cubicBezTo>
                <a:cubicBezTo>
                  <a:pt x="510551" y="3108789"/>
                  <a:pt x="279417" y="2978824"/>
                  <a:pt x="0" y="3024336"/>
                </a:cubicBezTo>
                <a:cubicBezTo>
                  <a:pt x="-7871" y="2852042"/>
                  <a:pt x="9963" y="2682480"/>
                  <a:pt x="0" y="2550523"/>
                </a:cubicBezTo>
                <a:cubicBezTo>
                  <a:pt x="-9963" y="2418566"/>
                  <a:pt x="41379" y="2242881"/>
                  <a:pt x="0" y="1985981"/>
                </a:cubicBezTo>
                <a:cubicBezTo>
                  <a:pt x="-41379" y="1729081"/>
                  <a:pt x="57623" y="1686847"/>
                  <a:pt x="0" y="1421438"/>
                </a:cubicBezTo>
                <a:cubicBezTo>
                  <a:pt x="-57623" y="1156029"/>
                  <a:pt x="1205" y="1162373"/>
                  <a:pt x="0" y="947625"/>
                </a:cubicBezTo>
                <a:cubicBezTo>
                  <a:pt x="-1205" y="732877"/>
                  <a:pt x="35225" y="597188"/>
                  <a:pt x="0" y="443569"/>
                </a:cubicBezTo>
                <a:cubicBezTo>
                  <a:pt x="-35225" y="289950"/>
                  <a:pt x="12047" y="96989"/>
                  <a:pt x="0" y="0"/>
                </a:cubicBezTo>
                <a:close/>
              </a:path>
            </a:pathLst>
          </a:custGeom>
          <a:solidFill>
            <a:srgbClr val="00B0F0"/>
          </a:solidFill>
          <a:ln>
            <a:prstDash val="solid"/>
            <a:extLst>
              <a:ext uri="{C807C97D-BFC1-408E-A445-0C87EB9F89A2}">
                <ask:lineSketchStyleProps xmlns:ask="http://schemas.microsoft.com/office/drawing/2018/sketchyshapes" sd="257176531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The current topics of focus for the working group are: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NETCONF/YANG Push integration with Apache Kafka &amp; time series databases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Anomaly detection and incident management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Issues related to deployment/usage of YANG topology modules (e.g., to model a Digital Map)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Consider/plan an approach for updating </a:t>
            </a:r>
            <a:r>
              <a:rPr lang="en-US" sz="2000" b="0" i="0" u="sng" dirty="0"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RFC 3535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-bis (</a:t>
            </a:r>
            <a:r>
              <a:rPr lang="en-US" sz="2000" b="1" i="0" dirty="0"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collecting updated operator requirements for IETF network management solutions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16CDFE3-A755-9EF6-FC96-AC82D01C1665}"/>
              </a:ext>
            </a:extLst>
          </p:cNvPr>
          <p:cNvSpPr txBox="1"/>
          <p:nvPr/>
        </p:nvSpPr>
        <p:spPr>
          <a:xfrm>
            <a:off x="6762955" y="5240233"/>
            <a:ext cx="2165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 err="1"/>
              <a:t>Excerpt</a:t>
            </a:r>
            <a:r>
              <a:rPr lang="fr-FR" sz="1200" i="1" dirty="0"/>
              <a:t> </a:t>
            </a:r>
            <a:r>
              <a:rPr lang="fr-FR" sz="1200" i="1" dirty="0" err="1"/>
              <a:t>from</a:t>
            </a:r>
            <a:r>
              <a:rPr lang="fr-FR" sz="1200" i="1" dirty="0"/>
              <a:t> the NMOP Charter</a:t>
            </a:r>
          </a:p>
        </p:txBody>
      </p:sp>
    </p:spTree>
    <p:extLst>
      <p:ext uri="{BB962C8B-B14F-4D97-AF65-F5344CB8AC3E}">
        <p14:creationId xmlns:p14="http://schemas.microsoft.com/office/powerpoint/2010/main" val="1315938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C3000E-B10C-7DE8-CA6D-0CE72A887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History</a:t>
            </a:r>
            <a:r>
              <a:rPr lang="fr-FR" dirty="0"/>
              <a:t>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F87144A-3FF2-29E8-9634-A38A640F2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76647"/>
            <a:ext cx="9144000" cy="65883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EC93F3E-FB93-DA42-8907-C8DDD1885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87013">
            <a:off x="1839779" y="5859775"/>
            <a:ext cx="3071123" cy="363764"/>
          </a:xfrm>
          <a:custGeom>
            <a:avLst/>
            <a:gdLst>
              <a:gd name="connsiteX0" fmla="*/ 0 w 3071123"/>
              <a:gd name="connsiteY0" fmla="*/ 0 h 363764"/>
              <a:gd name="connsiteX1" fmla="*/ 511854 w 3071123"/>
              <a:gd name="connsiteY1" fmla="*/ 0 h 363764"/>
              <a:gd name="connsiteX2" fmla="*/ 992996 w 3071123"/>
              <a:gd name="connsiteY2" fmla="*/ 0 h 363764"/>
              <a:gd name="connsiteX3" fmla="*/ 1412717 w 3071123"/>
              <a:gd name="connsiteY3" fmla="*/ 0 h 363764"/>
              <a:gd name="connsiteX4" fmla="*/ 1832437 w 3071123"/>
              <a:gd name="connsiteY4" fmla="*/ 0 h 363764"/>
              <a:gd name="connsiteX5" fmla="*/ 2405713 w 3071123"/>
              <a:gd name="connsiteY5" fmla="*/ 0 h 363764"/>
              <a:gd name="connsiteX6" fmla="*/ 3071123 w 3071123"/>
              <a:gd name="connsiteY6" fmla="*/ 0 h 363764"/>
              <a:gd name="connsiteX7" fmla="*/ 3071123 w 3071123"/>
              <a:gd name="connsiteY7" fmla="*/ 363764 h 363764"/>
              <a:gd name="connsiteX8" fmla="*/ 2559269 w 3071123"/>
              <a:gd name="connsiteY8" fmla="*/ 363764 h 363764"/>
              <a:gd name="connsiteX9" fmla="*/ 2016704 w 3071123"/>
              <a:gd name="connsiteY9" fmla="*/ 363764 h 363764"/>
              <a:gd name="connsiteX10" fmla="*/ 1504850 w 3071123"/>
              <a:gd name="connsiteY10" fmla="*/ 363764 h 363764"/>
              <a:gd name="connsiteX11" fmla="*/ 992996 w 3071123"/>
              <a:gd name="connsiteY11" fmla="*/ 363764 h 363764"/>
              <a:gd name="connsiteX12" fmla="*/ 511854 w 3071123"/>
              <a:gd name="connsiteY12" fmla="*/ 363764 h 363764"/>
              <a:gd name="connsiteX13" fmla="*/ 0 w 3071123"/>
              <a:gd name="connsiteY13" fmla="*/ 363764 h 363764"/>
              <a:gd name="connsiteX14" fmla="*/ 0 w 3071123"/>
              <a:gd name="connsiteY14" fmla="*/ 0 h 363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071123" h="363764" fill="none" extrusionOk="0">
                <a:moveTo>
                  <a:pt x="0" y="0"/>
                </a:moveTo>
                <a:cubicBezTo>
                  <a:pt x="216066" y="-51929"/>
                  <a:pt x="394625" y="36783"/>
                  <a:pt x="511854" y="0"/>
                </a:cubicBezTo>
                <a:cubicBezTo>
                  <a:pt x="629083" y="-36783"/>
                  <a:pt x="806069" y="42672"/>
                  <a:pt x="992996" y="0"/>
                </a:cubicBezTo>
                <a:cubicBezTo>
                  <a:pt x="1179923" y="-42672"/>
                  <a:pt x="1237466" y="9939"/>
                  <a:pt x="1412717" y="0"/>
                </a:cubicBezTo>
                <a:cubicBezTo>
                  <a:pt x="1587968" y="-9939"/>
                  <a:pt x="1645508" y="29233"/>
                  <a:pt x="1832437" y="0"/>
                </a:cubicBezTo>
                <a:cubicBezTo>
                  <a:pt x="2019366" y="-29233"/>
                  <a:pt x="2168477" y="18420"/>
                  <a:pt x="2405713" y="0"/>
                </a:cubicBezTo>
                <a:cubicBezTo>
                  <a:pt x="2642949" y="-18420"/>
                  <a:pt x="2854499" y="26625"/>
                  <a:pt x="3071123" y="0"/>
                </a:cubicBezTo>
                <a:cubicBezTo>
                  <a:pt x="3087817" y="86445"/>
                  <a:pt x="3059191" y="207932"/>
                  <a:pt x="3071123" y="363764"/>
                </a:cubicBezTo>
                <a:cubicBezTo>
                  <a:pt x="2901600" y="376115"/>
                  <a:pt x="2790835" y="325197"/>
                  <a:pt x="2559269" y="363764"/>
                </a:cubicBezTo>
                <a:cubicBezTo>
                  <a:pt x="2327703" y="402331"/>
                  <a:pt x="2148625" y="335020"/>
                  <a:pt x="2016704" y="363764"/>
                </a:cubicBezTo>
                <a:cubicBezTo>
                  <a:pt x="1884784" y="392508"/>
                  <a:pt x="1751686" y="359179"/>
                  <a:pt x="1504850" y="363764"/>
                </a:cubicBezTo>
                <a:cubicBezTo>
                  <a:pt x="1258014" y="368349"/>
                  <a:pt x="1247001" y="321808"/>
                  <a:pt x="992996" y="363764"/>
                </a:cubicBezTo>
                <a:cubicBezTo>
                  <a:pt x="738991" y="405720"/>
                  <a:pt x="617144" y="345129"/>
                  <a:pt x="511854" y="363764"/>
                </a:cubicBezTo>
                <a:cubicBezTo>
                  <a:pt x="406564" y="382399"/>
                  <a:pt x="181512" y="317353"/>
                  <a:pt x="0" y="363764"/>
                </a:cubicBezTo>
                <a:cubicBezTo>
                  <a:pt x="-23441" y="284232"/>
                  <a:pt x="42692" y="127171"/>
                  <a:pt x="0" y="0"/>
                </a:cubicBezTo>
                <a:close/>
              </a:path>
              <a:path w="3071123" h="363764" stroke="0" extrusionOk="0">
                <a:moveTo>
                  <a:pt x="0" y="0"/>
                </a:moveTo>
                <a:cubicBezTo>
                  <a:pt x="179224" y="-22495"/>
                  <a:pt x="352927" y="26653"/>
                  <a:pt x="450431" y="0"/>
                </a:cubicBezTo>
                <a:cubicBezTo>
                  <a:pt x="547935" y="-26653"/>
                  <a:pt x="712931" y="22405"/>
                  <a:pt x="931574" y="0"/>
                </a:cubicBezTo>
                <a:cubicBezTo>
                  <a:pt x="1150217" y="-22405"/>
                  <a:pt x="1240459" y="52457"/>
                  <a:pt x="1382005" y="0"/>
                </a:cubicBezTo>
                <a:cubicBezTo>
                  <a:pt x="1523551" y="-52457"/>
                  <a:pt x="1644540" y="26916"/>
                  <a:pt x="1832437" y="0"/>
                </a:cubicBezTo>
                <a:cubicBezTo>
                  <a:pt x="2020334" y="-26916"/>
                  <a:pt x="2257528" y="11743"/>
                  <a:pt x="2405713" y="0"/>
                </a:cubicBezTo>
                <a:cubicBezTo>
                  <a:pt x="2553898" y="-11743"/>
                  <a:pt x="2798829" y="61566"/>
                  <a:pt x="3071123" y="0"/>
                </a:cubicBezTo>
                <a:cubicBezTo>
                  <a:pt x="3082429" y="127901"/>
                  <a:pt x="3053958" y="252326"/>
                  <a:pt x="3071123" y="363764"/>
                </a:cubicBezTo>
                <a:cubicBezTo>
                  <a:pt x="2903970" y="376378"/>
                  <a:pt x="2781759" y="355134"/>
                  <a:pt x="2589980" y="363764"/>
                </a:cubicBezTo>
                <a:cubicBezTo>
                  <a:pt x="2398201" y="372394"/>
                  <a:pt x="2281931" y="313980"/>
                  <a:pt x="2170260" y="363764"/>
                </a:cubicBezTo>
                <a:cubicBezTo>
                  <a:pt x="2058589" y="413548"/>
                  <a:pt x="1887707" y="316837"/>
                  <a:pt x="1627695" y="363764"/>
                </a:cubicBezTo>
                <a:cubicBezTo>
                  <a:pt x="1367683" y="410691"/>
                  <a:pt x="1347275" y="322481"/>
                  <a:pt x="1177264" y="363764"/>
                </a:cubicBezTo>
                <a:cubicBezTo>
                  <a:pt x="1007253" y="405047"/>
                  <a:pt x="797099" y="329692"/>
                  <a:pt x="603988" y="363764"/>
                </a:cubicBezTo>
                <a:cubicBezTo>
                  <a:pt x="410877" y="397836"/>
                  <a:pt x="157138" y="299036"/>
                  <a:pt x="0" y="363764"/>
                </a:cubicBezTo>
                <a:cubicBezTo>
                  <a:pt x="-37037" y="214857"/>
                  <a:pt x="11346" y="96234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4109393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2A6F068-150D-B2E1-6E72-910A0B409242}"/>
              </a:ext>
            </a:extLst>
          </p:cNvPr>
          <p:cNvSpPr txBox="1"/>
          <p:nvPr/>
        </p:nvSpPr>
        <p:spPr>
          <a:xfrm rot="1603056">
            <a:off x="3484689" y="6195528"/>
            <a:ext cx="678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NMOP</a:t>
            </a:r>
            <a:endParaRPr lang="fr-FR" b="1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CE0595F-AB96-FD9D-39B1-30FA0F1F0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1556792"/>
            <a:ext cx="4039670" cy="2838929"/>
          </a:xfrm>
          <a:custGeom>
            <a:avLst/>
            <a:gdLst>
              <a:gd name="connsiteX0" fmla="*/ 0 w 4039670"/>
              <a:gd name="connsiteY0" fmla="*/ 0 h 2838929"/>
              <a:gd name="connsiteX1" fmla="*/ 455906 w 4039670"/>
              <a:gd name="connsiteY1" fmla="*/ 0 h 2838929"/>
              <a:gd name="connsiteX2" fmla="*/ 1073398 w 4039670"/>
              <a:gd name="connsiteY2" fmla="*/ 0 h 2838929"/>
              <a:gd name="connsiteX3" fmla="*/ 1731287 w 4039670"/>
              <a:gd name="connsiteY3" fmla="*/ 0 h 2838929"/>
              <a:gd name="connsiteX4" fmla="*/ 2389176 w 4039670"/>
              <a:gd name="connsiteY4" fmla="*/ 0 h 2838929"/>
              <a:gd name="connsiteX5" fmla="*/ 3006669 w 4039670"/>
              <a:gd name="connsiteY5" fmla="*/ 0 h 2838929"/>
              <a:gd name="connsiteX6" fmla="*/ 4039670 w 4039670"/>
              <a:gd name="connsiteY6" fmla="*/ 0 h 2838929"/>
              <a:gd name="connsiteX7" fmla="*/ 4039670 w 4039670"/>
              <a:gd name="connsiteY7" fmla="*/ 511007 h 2838929"/>
              <a:gd name="connsiteX8" fmla="*/ 4039670 w 4039670"/>
              <a:gd name="connsiteY8" fmla="*/ 993625 h 2838929"/>
              <a:gd name="connsiteX9" fmla="*/ 4039670 w 4039670"/>
              <a:gd name="connsiteY9" fmla="*/ 1533022 h 2838929"/>
              <a:gd name="connsiteX10" fmla="*/ 4039670 w 4039670"/>
              <a:gd name="connsiteY10" fmla="*/ 2100807 h 2838929"/>
              <a:gd name="connsiteX11" fmla="*/ 4039670 w 4039670"/>
              <a:gd name="connsiteY11" fmla="*/ 2838929 h 2838929"/>
              <a:gd name="connsiteX12" fmla="*/ 3422178 w 4039670"/>
              <a:gd name="connsiteY12" fmla="*/ 2838929 h 2838929"/>
              <a:gd name="connsiteX13" fmla="*/ 2885479 w 4039670"/>
              <a:gd name="connsiteY13" fmla="*/ 2838929 h 2838929"/>
              <a:gd name="connsiteX14" fmla="*/ 2267986 w 4039670"/>
              <a:gd name="connsiteY14" fmla="*/ 2838929 h 2838929"/>
              <a:gd name="connsiteX15" fmla="*/ 1610097 w 4039670"/>
              <a:gd name="connsiteY15" fmla="*/ 2838929 h 2838929"/>
              <a:gd name="connsiteX16" fmla="*/ 1113795 w 4039670"/>
              <a:gd name="connsiteY16" fmla="*/ 2838929 h 2838929"/>
              <a:gd name="connsiteX17" fmla="*/ 0 w 4039670"/>
              <a:gd name="connsiteY17" fmla="*/ 2838929 h 2838929"/>
              <a:gd name="connsiteX18" fmla="*/ 0 w 4039670"/>
              <a:gd name="connsiteY18" fmla="*/ 2327922 h 2838929"/>
              <a:gd name="connsiteX19" fmla="*/ 0 w 4039670"/>
              <a:gd name="connsiteY19" fmla="*/ 1760136 h 2838929"/>
              <a:gd name="connsiteX20" fmla="*/ 0 w 4039670"/>
              <a:gd name="connsiteY20" fmla="*/ 1135572 h 2838929"/>
              <a:gd name="connsiteX21" fmla="*/ 0 w 4039670"/>
              <a:gd name="connsiteY21" fmla="*/ 567786 h 2838929"/>
              <a:gd name="connsiteX22" fmla="*/ 0 w 4039670"/>
              <a:gd name="connsiteY22" fmla="*/ 0 h 2838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039670" h="2838929" fill="none" extrusionOk="0">
                <a:moveTo>
                  <a:pt x="0" y="0"/>
                </a:moveTo>
                <a:cubicBezTo>
                  <a:pt x="163863" y="-13372"/>
                  <a:pt x="301261" y="53460"/>
                  <a:pt x="455906" y="0"/>
                </a:cubicBezTo>
                <a:cubicBezTo>
                  <a:pt x="610551" y="-53460"/>
                  <a:pt x="880899" y="11333"/>
                  <a:pt x="1073398" y="0"/>
                </a:cubicBezTo>
                <a:cubicBezTo>
                  <a:pt x="1265897" y="-11333"/>
                  <a:pt x="1449296" y="40789"/>
                  <a:pt x="1731287" y="0"/>
                </a:cubicBezTo>
                <a:cubicBezTo>
                  <a:pt x="2013278" y="-40789"/>
                  <a:pt x="2121036" y="54158"/>
                  <a:pt x="2389176" y="0"/>
                </a:cubicBezTo>
                <a:cubicBezTo>
                  <a:pt x="2657316" y="-54158"/>
                  <a:pt x="2809487" y="21530"/>
                  <a:pt x="3006669" y="0"/>
                </a:cubicBezTo>
                <a:cubicBezTo>
                  <a:pt x="3203851" y="-21530"/>
                  <a:pt x="3734160" y="70951"/>
                  <a:pt x="4039670" y="0"/>
                </a:cubicBezTo>
                <a:cubicBezTo>
                  <a:pt x="4068757" y="131312"/>
                  <a:pt x="3980024" y="278528"/>
                  <a:pt x="4039670" y="511007"/>
                </a:cubicBezTo>
                <a:cubicBezTo>
                  <a:pt x="4099316" y="743486"/>
                  <a:pt x="3985621" y="850047"/>
                  <a:pt x="4039670" y="993625"/>
                </a:cubicBezTo>
                <a:cubicBezTo>
                  <a:pt x="4093719" y="1137203"/>
                  <a:pt x="3994505" y="1419835"/>
                  <a:pt x="4039670" y="1533022"/>
                </a:cubicBezTo>
                <a:cubicBezTo>
                  <a:pt x="4084835" y="1646209"/>
                  <a:pt x="4000603" y="1867786"/>
                  <a:pt x="4039670" y="2100807"/>
                </a:cubicBezTo>
                <a:cubicBezTo>
                  <a:pt x="4078737" y="2333828"/>
                  <a:pt x="3998128" y="2513402"/>
                  <a:pt x="4039670" y="2838929"/>
                </a:cubicBezTo>
                <a:cubicBezTo>
                  <a:pt x="3888179" y="2873253"/>
                  <a:pt x="3653403" y="2831482"/>
                  <a:pt x="3422178" y="2838929"/>
                </a:cubicBezTo>
                <a:cubicBezTo>
                  <a:pt x="3190953" y="2846376"/>
                  <a:pt x="3136204" y="2825712"/>
                  <a:pt x="2885479" y="2838929"/>
                </a:cubicBezTo>
                <a:cubicBezTo>
                  <a:pt x="2634754" y="2852146"/>
                  <a:pt x="2470380" y="2825821"/>
                  <a:pt x="2267986" y="2838929"/>
                </a:cubicBezTo>
                <a:cubicBezTo>
                  <a:pt x="2065592" y="2852037"/>
                  <a:pt x="1799225" y="2821772"/>
                  <a:pt x="1610097" y="2838929"/>
                </a:cubicBezTo>
                <a:cubicBezTo>
                  <a:pt x="1420969" y="2856086"/>
                  <a:pt x="1318039" y="2804507"/>
                  <a:pt x="1113795" y="2838929"/>
                </a:cubicBezTo>
                <a:cubicBezTo>
                  <a:pt x="909551" y="2873351"/>
                  <a:pt x="341616" y="2816845"/>
                  <a:pt x="0" y="2838929"/>
                </a:cubicBezTo>
                <a:cubicBezTo>
                  <a:pt x="-60995" y="2710381"/>
                  <a:pt x="2392" y="2435918"/>
                  <a:pt x="0" y="2327922"/>
                </a:cubicBezTo>
                <a:cubicBezTo>
                  <a:pt x="-2392" y="2219926"/>
                  <a:pt x="8191" y="2009168"/>
                  <a:pt x="0" y="1760136"/>
                </a:cubicBezTo>
                <a:cubicBezTo>
                  <a:pt x="-8191" y="1511104"/>
                  <a:pt x="39971" y="1263569"/>
                  <a:pt x="0" y="1135572"/>
                </a:cubicBezTo>
                <a:cubicBezTo>
                  <a:pt x="-39971" y="1007575"/>
                  <a:pt x="19135" y="737190"/>
                  <a:pt x="0" y="567786"/>
                </a:cubicBezTo>
                <a:cubicBezTo>
                  <a:pt x="-19135" y="398382"/>
                  <a:pt x="62978" y="118808"/>
                  <a:pt x="0" y="0"/>
                </a:cubicBezTo>
                <a:close/>
              </a:path>
              <a:path w="4039670" h="2838929" stroke="0" extrusionOk="0">
                <a:moveTo>
                  <a:pt x="0" y="0"/>
                </a:moveTo>
                <a:cubicBezTo>
                  <a:pt x="95899" y="-26001"/>
                  <a:pt x="273832" y="9794"/>
                  <a:pt x="455906" y="0"/>
                </a:cubicBezTo>
                <a:cubicBezTo>
                  <a:pt x="637980" y="-9794"/>
                  <a:pt x="733735" y="4399"/>
                  <a:pt x="952208" y="0"/>
                </a:cubicBezTo>
                <a:cubicBezTo>
                  <a:pt x="1170681" y="-4399"/>
                  <a:pt x="1270231" y="54682"/>
                  <a:pt x="1408114" y="0"/>
                </a:cubicBezTo>
                <a:cubicBezTo>
                  <a:pt x="1545997" y="-54682"/>
                  <a:pt x="1887866" y="5458"/>
                  <a:pt x="2066003" y="0"/>
                </a:cubicBezTo>
                <a:cubicBezTo>
                  <a:pt x="2244140" y="-5458"/>
                  <a:pt x="2521791" y="42808"/>
                  <a:pt x="2683495" y="0"/>
                </a:cubicBezTo>
                <a:cubicBezTo>
                  <a:pt x="2845199" y="-42808"/>
                  <a:pt x="2990975" y="42818"/>
                  <a:pt x="3220194" y="0"/>
                </a:cubicBezTo>
                <a:cubicBezTo>
                  <a:pt x="3449413" y="-42818"/>
                  <a:pt x="3707834" y="6253"/>
                  <a:pt x="4039670" y="0"/>
                </a:cubicBezTo>
                <a:cubicBezTo>
                  <a:pt x="4061599" y="208667"/>
                  <a:pt x="3983718" y="344835"/>
                  <a:pt x="4039670" y="624564"/>
                </a:cubicBezTo>
                <a:cubicBezTo>
                  <a:pt x="4095622" y="904293"/>
                  <a:pt x="4038625" y="971926"/>
                  <a:pt x="4039670" y="1107182"/>
                </a:cubicBezTo>
                <a:cubicBezTo>
                  <a:pt x="4040715" y="1242438"/>
                  <a:pt x="4034161" y="1418360"/>
                  <a:pt x="4039670" y="1618190"/>
                </a:cubicBezTo>
                <a:cubicBezTo>
                  <a:pt x="4045179" y="1818020"/>
                  <a:pt x="4000333" y="1897912"/>
                  <a:pt x="4039670" y="2129197"/>
                </a:cubicBezTo>
                <a:cubicBezTo>
                  <a:pt x="4079007" y="2360482"/>
                  <a:pt x="3969276" y="2680645"/>
                  <a:pt x="4039670" y="2838929"/>
                </a:cubicBezTo>
                <a:cubicBezTo>
                  <a:pt x="3919327" y="2865379"/>
                  <a:pt x="3655898" y="2802304"/>
                  <a:pt x="3543368" y="2838929"/>
                </a:cubicBezTo>
                <a:cubicBezTo>
                  <a:pt x="3430838" y="2875554"/>
                  <a:pt x="3210986" y="2778670"/>
                  <a:pt x="2966272" y="2838929"/>
                </a:cubicBezTo>
                <a:cubicBezTo>
                  <a:pt x="2721558" y="2899188"/>
                  <a:pt x="2665000" y="2795006"/>
                  <a:pt x="2510366" y="2838929"/>
                </a:cubicBezTo>
                <a:cubicBezTo>
                  <a:pt x="2355732" y="2882852"/>
                  <a:pt x="2173730" y="2791449"/>
                  <a:pt x="1892874" y="2838929"/>
                </a:cubicBezTo>
                <a:cubicBezTo>
                  <a:pt x="1612018" y="2886409"/>
                  <a:pt x="1519123" y="2838818"/>
                  <a:pt x="1396572" y="2838929"/>
                </a:cubicBezTo>
                <a:cubicBezTo>
                  <a:pt x="1274021" y="2839040"/>
                  <a:pt x="1051440" y="2821781"/>
                  <a:pt x="779079" y="2838929"/>
                </a:cubicBezTo>
                <a:cubicBezTo>
                  <a:pt x="506718" y="2856077"/>
                  <a:pt x="255178" y="2836945"/>
                  <a:pt x="0" y="2838929"/>
                </a:cubicBezTo>
                <a:cubicBezTo>
                  <a:pt x="-23182" y="2581446"/>
                  <a:pt x="16088" y="2548731"/>
                  <a:pt x="0" y="2299532"/>
                </a:cubicBezTo>
                <a:cubicBezTo>
                  <a:pt x="-16088" y="2050333"/>
                  <a:pt x="65191" y="1900431"/>
                  <a:pt x="0" y="1731747"/>
                </a:cubicBezTo>
                <a:cubicBezTo>
                  <a:pt x="-65191" y="1563063"/>
                  <a:pt x="51543" y="1366212"/>
                  <a:pt x="0" y="1163961"/>
                </a:cubicBezTo>
                <a:cubicBezTo>
                  <a:pt x="-51543" y="961710"/>
                  <a:pt x="2549" y="785484"/>
                  <a:pt x="0" y="681343"/>
                </a:cubicBezTo>
                <a:cubicBezTo>
                  <a:pt x="-2549" y="577202"/>
                  <a:pt x="67600" y="209552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8497688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314D163F-41BB-24E2-3333-C1F02B973FDB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2127339" y="4395721"/>
            <a:ext cx="2588677" cy="473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825D36ED-65E6-751A-22B4-4D3EDDADE30C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2915816" y="5085549"/>
            <a:ext cx="545241" cy="7956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DC68056C-3E05-9807-877B-FBE44FC6A9CB}"/>
              </a:ext>
            </a:extLst>
          </p:cNvPr>
          <p:cNvSpPr txBox="1"/>
          <p:nvPr/>
        </p:nvSpPr>
        <p:spPr>
          <a:xfrm rot="1603056">
            <a:off x="5684441" y="4528355"/>
            <a:ext cx="851515" cy="307777"/>
          </a:xfrm>
          <a:custGeom>
            <a:avLst/>
            <a:gdLst>
              <a:gd name="connsiteX0" fmla="*/ 0 w 851515"/>
              <a:gd name="connsiteY0" fmla="*/ 0 h 307777"/>
              <a:gd name="connsiteX1" fmla="*/ 400212 w 851515"/>
              <a:gd name="connsiteY1" fmla="*/ 0 h 307777"/>
              <a:gd name="connsiteX2" fmla="*/ 851515 w 851515"/>
              <a:gd name="connsiteY2" fmla="*/ 0 h 307777"/>
              <a:gd name="connsiteX3" fmla="*/ 851515 w 851515"/>
              <a:gd name="connsiteY3" fmla="*/ 307777 h 307777"/>
              <a:gd name="connsiteX4" fmla="*/ 417242 w 851515"/>
              <a:gd name="connsiteY4" fmla="*/ 307777 h 307777"/>
              <a:gd name="connsiteX5" fmla="*/ 0 w 851515"/>
              <a:gd name="connsiteY5" fmla="*/ 307777 h 307777"/>
              <a:gd name="connsiteX6" fmla="*/ 0 w 851515"/>
              <a:gd name="connsiteY6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1515" h="307777" extrusionOk="0">
                <a:moveTo>
                  <a:pt x="0" y="0"/>
                </a:moveTo>
                <a:cubicBezTo>
                  <a:pt x="132704" y="-4429"/>
                  <a:pt x="251509" y="25942"/>
                  <a:pt x="400212" y="0"/>
                </a:cubicBezTo>
                <a:cubicBezTo>
                  <a:pt x="548915" y="-25942"/>
                  <a:pt x="627671" y="26603"/>
                  <a:pt x="851515" y="0"/>
                </a:cubicBezTo>
                <a:cubicBezTo>
                  <a:pt x="878960" y="133577"/>
                  <a:pt x="824522" y="185719"/>
                  <a:pt x="851515" y="307777"/>
                </a:cubicBezTo>
                <a:cubicBezTo>
                  <a:pt x="741921" y="332439"/>
                  <a:pt x="610984" y="289766"/>
                  <a:pt x="417242" y="307777"/>
                </a:cubicBezTo>
                <a:cubicBezTo>
                  <a:pt x="223500" y="325788"/>
                  <a:pt x="188344" y="289705"/>
                  <a:pt x="0" y="307777"/>
                </a:cubicBezTo>
                <a:cubicBezTo>
                  <a:pt x="-8316" y="245649"/>
                  <a:pt x="22987" y="65674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0661500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fr-FR" sz="1400" b="1" dirty="0"/>
              <a:t>NEMOPS</a:t>
            </a:r>
            <a:endParaRPr lang="fr-FR" b="1" dirty="0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28F9DE8C-C394-84FF-8736-C974952494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5467" y="2112696"/>
            <a:ext cx="4572000" cy="2013358"/>
          </a:xfrm>
          <a:custGeom>
            <a:avLst/>
            <a:gdLst>
              <a:gd name="connsiteX0" fmla="*/ 0 w 4572000"/>
              <a:gd name="connsiteY0" fmla="*/ 0 h 2013358"/>
              <a:gd name="connsiteX1" fmla="*/ 617220 w 4572000"/>
              <a:gd name="connsiteY1" fmla="*/ 0 h 2013358"/>
              <a:gd name="connsiteX2" fmla="*/ 1234440 w 4572000"/>
              <a:gd name="connsiteY2" fmla="*/ 0 h 2013358"/>
              <a:gd name="connsiteX3" fmla="*/ 1760220 w 4572000"/>
              <a:gd name="connsiteY3" fmla="*/ 0 h 2013358"/>
              <a:gd name="connsiteX4" fmla="*/ 2194560 w 4572000"/>
              <a:gd name="connsiteY4" fmla="*/ 0 h 2013358"/>
              <a:gd name="connsiteX5" fmla="*/ 2720340 w 4572000"/>
              <a:gd name="connsiteY5" fmla="*/ 0 h 2013358"/>
              <a:gd name="connsiteX6" fmla="*/ 3291840 w 4572000"/>
              <a:gd name="connsiteY6" fmla="*/ 0 h 2013358"/>
              <a:gd name="connsiteX7" fmla="*/ 3817620 w 4572000"/>
              <a:gd name="connsiteY7" fmla="*/ 0 h 2013358"/>
              <a:gd name="connsiteX8" fmla="*/ 4572000 w 4572000"/>
              <a:gd name="connsiteY8" fmla="*/ 0 h 2013358"/>
              <a:gd name="connsiteX9" fmla="*/ 4572000 w 4572000"/>
              <a:gd name="connsiteY9" fmla="*/ 543607 h 2013358"/>
              <a:gd name="connsiteX10" fmla="*/ 4572000 w 4572000"/>
              <a:gd name="connsiteY10" fmla="*/ 986545 h 2013358"/>
              <a:gd name="connsiteX11" fmla="*/ 4572000 w 4572000"/>
              <a:gd name="connsiteY11" fmla="*/ 1449618 h 2013358"/>
              <a:gd name="connsiteX12" fmla="*/ 4572000 w 4572000"/>
              <a:gd name="connsiteY12" fmla="*/ 2013358 h 2013358"/>
              <a:gd name="connsiteX13" fmla="*/ 3909060 w 4572000"/>
              <a:gd name="connsiteY13" fmla="*/ 2013358 h 2013358"/>
              <a:gd name="connsiteX14" fmla="*/ 3383280 w 4572000"/>
              <a:gd name="connsiteY14" fmla="*/ 2013358 h 2013358"/>
              <a:gd name="connsiteX15" fmla="*/ 2720340 w 4572000"/>
              <a:gd name="connsiteY15" fmla="*/ 2013358 h 2013358"/>
              <a:gd name="connsiteX16" fmla="*/ 2194560 w 4572000"/>
              <a:gd name="connsiteY16" fmla="*/ 2013358 h 2013358"/>
              <a:gd name="connsiteX17" fmla="*/ 1668780 w 4572000"/>
              <a:gd name="connsiteY17" fmla="*/ 2013358 h 2013358"/>
              <a:gd name="connsiteX18" fmla="*/ 1143000 w 4572000"/>
              <a:gd name="connsiteY18" fmla="*/ 2013358 h 2013358"/>
              <a:gd name="connsiteX19" fmla="*/ 571500 w 4572000"/>
              <a:gd name="connsiteY19" fmla="*/ 2013358 h 2013358"/>
              <a:gd name="connsiteX20" fmla="*/ 0 w 4572000"/>
              <a:gd name="connsiteY20" fmla="*/ 2013358 h 2013358"/>
              <a:gd name="connsiteX21" fmla="*/ 0 w 4572000"/>
              <a:gd name="connsiteY21" fmla="*/ 1530152 h 2013358"/>
              <a:gd name="connsiteX22" fmla="*/ 0 w 4572000"/>
              <a:gd name="connsiteY22" fmla="*/ 1087213 h 2013358"/>
              <a:gd name="connsiteX23" fmla="*/ 0 w 4572000"/>
              <a:gd name="connsiteY23" fmla="*/ 543607 h 2013358"/>
              <a:gd name="connsiteX24" fmla="*/ 0 w 4572000"/>
              <a:gd name="connsiteY24" fmla="*/ 0 h 2013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572000" h="2013358" fill="none" extrusionOk="0">
                <a:moveTo>
                  <a:pt x="0" y="0"/>
                </a:moveTo>
                <a:cubicBezTo>
                  <a:pt x="248565" y="-40979"/>
                  <a:pt x="348679" y="64019"/>
                  <a:pt x="617220" y="0"/>
                </a:cubicBezTo>
                <a:cubicBezTo>
                  <a:pt x="885761" y="-64019"/>
                  <a:pt x="1072711" y="15323"/>
                  <a:pt x="1234440" y="0"/>
                </a:cubicBezTo>
                <a:cubicBezTo>
                  <a:pt x="1396169" y="-15323"/>
                  <a:pt x="1626669" y="51444"/>
                  <a:pt x="1760220" y="0"/>
                </a:cubicBezTo>
                <a:cubicBezTo>
                  <a:pt x="1893771" y="-51444"/>
                  <a:pt x="1984905" y="40761"/>
                  <a:pt x="2194560" y="0"/>
                </a:cubicBezTo>
                <a:cubicBezTo>
                  <a:pt x="2404215" y="-40761"/>
                  <a:pt x="2474095" y="2992"/>
                  <a:pt x="2720340" y="0"/>
                </a:cubicBezTo>
                <a:cubicBezTo>
                  <a:pt x="2966585" y="-2992"/>
                  <a:pt x="3115746" y="64058"/>
                  <a:pt x="3291840" y="0"/>
                </a:cubicBezTo>
                <a:cubicBezTo>
                  <a:pt x="3467934" y="-64058"/>
                  <a:pt x="3704295" y="50620"/>
                  <a:pt x="3817620" y="0"/>
                </a:cubicBezTo>
                <a:cubicBezTo>
                  <a:pt x="3930945" y="-50620"/>
                  <a:pt x="4394672" y="68684"/>
                  <a:pt x="4572000" y="0"/>
                </a:cubicBezTo>
                <a:cubicBezTo>
                  <a:pt x="4605185" y="115927"/>
                  <a:pt x="4562172" y="325645"/>
                  <a:pt x="4572000" y="543607"/>
                </a:cubicBezTo>
                <a:cubicBezTo>
                  <a:pt x="4581828" y="761569"/>
                  <a:pt x="4523895" y="821106"/>
                  <a:pt x="4572000" y="986545"/>
                </a:cubicBezTo>
                <a:cubicBezTo>
                  <a:pt x="4620105" y="1151984"/>
                  <a:pt x="4521195" y="1346143"/>
                  <a:pt x="4572000" y="1449618"/>
                </a:cubicBezTo>
                <a:cubicBezTo>
                  <a:pt x="4622805" y="1553093"/>
                  <a:pt x="4528443" y="1885637"/>
                  <a:pt x="4572000" y="2013358"/>
                </a:cubicBezTo>
                <a:cubicBezTo>
                  <a:pt x="4302725" y="2087405"/>
                  <a:pt x="4239489" y="1960927"/>
                  <a:pt x="3909060" y="2013358"/>
                </a:cubicBezTo>
                <a:cubicBezTo>
                  <a:pt x="3578631" y="2065789"/>
                  <a:pt x="3514946" y="1991240"/>
                  <a:pt x="3383280" y="2013358"/>
                </a:cubicBezTo>
                <a:cubicBezTo>
                  <a:pt x="3251614" y="2035476"/>
                  <a:pt x="2892278" y="1941549"/>
                  <a:pt x="2720340" y="2013358"/>
                </a:cubicBezTo>
                <a:cubicBezTo>
                  <a:pt x="2548402" y="2085167"/>
                  <a:pt x="2318403" y="1970490"/>
                  <a:pt x="2194560" y="2013358"/>
                </a:cubicBezTo>
                <a:cubicBezTo>
                  <a:pt x="2070717" y="2056226"/>
                  <a:pt x="1807278" y="1996379"/>
                  <a:pt x="1668780" y="2013358"/>
                </a:cubicBezTo>
                <a:cubicBezTo>
                  <a:pt x="1530282" y="2030337"/>
                  <a:pt x="1254248" y="1968204"/>
                  <a:pt x="1143000" y="2013358"/>
                </a:cubicBezTo>
                <a:cubicBezTo>
                  <a:pt x="1031752" y="2058512"/>
                  <a:pt x="837447" y="2001798"/>
                  <a:pt x="571500" y="2013358"/>
                </a:cubicBezTo>
                <a:cubicBezTo>
                  <a:pt x="305553" y="2024918"/>
                  <a:pt x="252013" y="2001772"/>
                  <a:pt x="0" y="2013358"/>
                </a:cubicBezTo>
                <a:cubicBezTo>
                  <a:pt x="-51075" y="1877778"/>
                  <a:pt x="35370" y="1745179"/>
                  <a:pt x="0" y="1530152"/>
                </a:cubicBezTo>
                <a:cubicBezTo>
                  <a:pt x="-35370" y="1315125"/>
                  <a:pt x="32707" y="1304251"/>
                  <a:pt x="0" y="1087213"/>
                </a:cubicBezTo>
                <a:cubicBezTo>
                  <a:pt x="-32707" y="870175"/>
                  <a:pt x="40208" y="803191"/>
                  <a:pt x="0" y="543607"/>
                </a:cubicBezTo>
                <a:cubicBezTo>
                  <a:pt x="-40208" y="284023"/>
                  <a:pt x="1970" y="176671"/>
                  <a:pt x="0" y="0"/>
                </a:cubicBezTo>
                <a:close/>
              </a:path>
              <a:path w="4572000" h="2013358" stroke="0" extrusionOk="0">
                <a:moveTo>
                  <a:pt x="0" y="0"/>
                </a:moveTo>
                <a:cubicBezTo>
                  <a:pt x="108145" y="-28562"/>
                  <a:pt x="346160" y="37572"/>
                  <a:pt x="434340" y="0"/>
                </a:cubicBezTo>
                <a:cubicBezTo>
                  <a:pt x="522520" y="-37572"/>
                  <a:pt x="836579" y="49984"/>
                  <a:pt x="1005840" y="0"/>
                </a:cubicBezTo>
                <a:cubicBezTo>
                  <a:pt x="1175101" y="-49984"/>
                  <a:pt x="1498806" y="8771"/>
                  <a:pt x="1668780" y="0"/>
                </a:cubicBezTo>
                <a:cubicBezTo>
                  <a:pt x="1838754" y="-8771"/>
                  <a:pt x="1920772" y="10866"/>
                  <a:pt x="2103120" y="0"/>
                </a:cubicBezTo>
                <a:cubicBezTo>
                  <a:pt x="2285468" y="-10866"/>
                  <a:pt x="2342187" y="7199"/>
                  <a:pt x="2537460" y="0"/>
                </a:cubicBezTo>
                <a:cubicBezTo>
                  <a:pt x="2732733" y="-7199"/>
                  <a:pt x="2985828" y="5410"/>
                  <a:pt x="3154680" y="0"/>
                </a:cubicBezTo>
                <a:cubicBezTo>
                  <a:pt x="3323532" y="-5410"/>
                  <a:pt x="3380142" y="6095"/>
                  <a:pt x="3589020" y="0"/>
                </a:cubicBezTo>
                <a:cubicBezTo>
                  <a:pt x="3797898" y="-6095"/>
                  <a:pt x="4320814" y="99592"/>
                  <a:pt x="4572000" y="0"/>
                </a:cubicBezTo>
                <a:cubicBezTo>
                  <a:pt x="4624141" y="113938"/>
                  <a:pt x="4569254" y="341163"/>
                  <a:pt x="4572000" y="543607"/>
                </a:cubicBezTo>
                <a:cubicBezTo>
                  <a:pt x="4574746" y="746051"/>
                  <a:pt x="4525551" y="815131"/>
                  <a:pt x="4572000" y="1006679"/>
                </a:cubicBezTo>
                <a:cubicBezTo>
                  <a:pt x="4618449" y="1198227"/>
                  <a:pt x="4570270" y="1293416"/>
                  <a:pt x="4572000" y="1530152"/>
                </a:cubicBezTo>
                <a:cubicBezTo>
                  <a:pt x="4573730" y="1766888"/>
                  <a:pt x="4536908" y="1849093"/>
                  <a:pt x="4572000" y="2013358"/>
                </a:cubicBezTo>
                <a:cubicBezTo>
                  <a:pt x="4267142" y="2070790"/>
                  <a:pt x="4212536" y="2008447"/>
                  <a:pt x="3909060" y="2013358"/>
                </a:cubicBezTo>
                <a:cubicBezTo>
                  <a:pt x="3605584" y="2018269"/>
                  <a:pt x="3558840" y="1958494"/>
                  <a:pt x="3383280" y="2013358"/>
                </a:cubicBezTo>
                <a:cubicBezTo>
                  <a:pt x="3207720" y="2068222"/>
                  <a:pt x="2974444" y="1990201"/>
                  <a:pt x="2720340" y="2013358"/>
                </a:cubicBezTo>
                <a:cubicBezTo>
                  <a:pt x="2466236" y="2036515"/>
                  <a:pt x="2401116" y="1999225"/>
                  <a:pt x="2194560" y="2013358"/>
                </a:cubicBezTo>
                <a:cubicBezTo>
                  <a:pt x="1988004" y="2027491"/>
                  <a:pt x="1770837" y="1985132"/>
                  <a:pt x="1577340" y="2013358"/>
                </a:cubicBezTo>
                <a:cubicBezTo>
                  <a:pt x="1383843" y="2041584"/>
                  <a:pt x="1256754" y="2004584"/>
                  <a:pt x="1005840" y="2013358"/>
                </a:cubicBezTo>
                <a:cubicBezTo>
                  <a:pt x="754926" y="2022132"/>
                  <a:pt x="452554" y="1911413"/>
                  <a:pt x="0" y="2013358"/>
                </a:cubicBezTo>
                <a:cubicBezTo>
                  <a:pt x="-42797" y="1878492"/>
                  <a:pt x="1331" y="1704555"/>
                  <a:pt x="0" y="1550286"/>
                </a:cubicBezTo>
                <a:cubicBezTo>
                  <a:pt x="-1331" y="1396017"/>
                  <a:pt x="600" y="1274717"/>
                  <a:pt x="0" y="1046946"/>
                </a:cubicBezTo>
                <a:cubicBezTo>
                  <a:pt x="-600" y="819175"/>
                  <a:pt x="21633" y="705014"/>
                  <a:pt x="0" y="563740"/>
                </a:cubicBezTo>
                <a:cubicBezTo>
                  <a:pt x="-21633" y="422466"/>
                  <a:pt x="41862" y="118836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14863535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E50E0CA-6051-5EF2-9434-9CECF9BCCBF7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6821467" y="4126054"/>
            <a:ext cx="522312" cy="683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Image 29">
            <a:extLst>
              <a:ext uri="{FF2B5EF4-FFF2-40B4-BE49-F238E27FC236}">
                <a16:creationId xmlns:a16="http://schemas.microsoft.com/office/drawing/2014/main" id="{073C40E1-75A2-18E4-A881-09D468F14F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836768">
            <a:off x="4011804" y="5749358"/>
            <a:ext cx="3791758" cy="595434"/>
          </a:xfrm>
          <a:custGeom>
            <a:avLst/>
            <a:gdLst>
              <a:gd name="connsiteX0" fmla="*/ 0 w 3791758"/>
              <a:gd name="connsiteY0" fmla="*/ 0 h 595434"/>
              <a:gd name="connsiteX1" fmla="*/ 427927 w 3791758"/>
              <a:gd name="connsiteY1" fmla="*/ 0 h 595434"/>
              <a:gd name="connsiteX2" fmla="*/ 855854 w 3791758"/>
              <a:gd name="connsiteY2" fmla="*/ 0 h 595434"/>
              <a:gd name="connsiteX3" fmla="*/ 1397534 w 3791758"/>
              <a:gd name="connsiteY3" fmla="*/ 0 h 595434"/>
              <a:gd name="connsiteX4" fmla="*/ 1939213 w 3791758"/>
              <a:gd name="connsiteY4" fmla="*/ 0 h 595434"/>
              <a:gd name="connsiteX5" fmla="*/ 2556728 w 3791758"/>
              <a:gd name="connsiteY5" fmla="*/ 0 h 595434"/>
              <a:gd name="connsiteX6" fmla="*/ 3060490 w 3791758"/>
              <a:gd name="connsiteY6" fmla="*/ 0 h 595434"/>
              <a:gd name="connsiteX7" fmla="*/ 3791758 w 3791758"/>
              <a:gd name="connsiteY7" fmla="*/ 0 h 595434"/>
              <a:gd name="connsiteX8" fmla="*/ 3791758 w 3791758"/>
              <a:gd name="connsiteY8" fmla="*/ 595434 h 595434"/>
              <a:gd name="connsiteX9" fmla="*/ 3287996 w 3791758"/>
              <a:gd name="connsiteY9" fmla="*/ 595434 h 595434"/>
              <a:gd name="connsiteX10" fmla="*/ 2784234 w 3791758"/>
              <a:gd name="connsiteY10" fmla="*/ 595434 h 595434"/>
              <a:gd name="connsiteX11" fmla="*/ 2166719 w 3791758"/>
              <a:gd name="connsiteY11" fmla="*/ 595434 h 595434"/>
              <a:gd name="connsiteX12" fmla="*/ 1738792 w 3791758"/>
              <a:gd name="connsiteY12" fmla="*/ 595434 h 595434"/>
              <a:gd name="connsiteX13" fmla="*/ 1272947 w 3791758"/>
              <a:gd name="connsiteY13" fmla="*/ 595434 h 595434"/>
              <a:gd name="connsiteX14" fmla="*/ 655432 w 3791758"/>
              <a:gd name="connsiteY14" fmla="*/ 595434 h 595434"/>
              <a:gd name="connsiteX15" fmla="*/ 0 w 3791758"/>
              <a:gd name="connsiteY15" fmla="*/ 595434 h 595434"/>
              <a:gd name="connsiteX16" fmla="*/ 0 w 3791758"/>
              <a:gd name="connsiteY16" fmla="*/ 0 h 595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791758" h="595434" fill="none" extrusionOk="0">
                <a:moveTo>
                  <a:pt x="0" y="0"/>
                </a:moveTo>
                <a:cubicBezTo>
                  <a:pt x="124173" y="-15776"/>
                  <a:pt x="314191" y="3813"/>
                  <a:pt x="427927" y="0"/>
                </a:cubicBezTo>
                <a:cubicBezTo>
                  <a:pt x="541663" y="-3813"/>
                  <a:pt x="768934" y="25364"/>
                  <a:pt x="855854" y="0"/>
                </a:cubicBezTo>
                <a:cubicBezTo>
                  <a:pt x="942774" y="-25364"/>
                  <a:pt x="1134640" y="11786"/>
                  <a:pt x="1397534" y="0"/>
                </a:cubicBezTo>
                <a:cubicBezTo>
                  <a:pt x="1660428" y="-11786"/>
                  <a:pt x="1763135" y="62859"/>
                  <a:pt x="1939213" y="0"/>
                </a:cubicBezTo>
                <a:cubicBezTo>
                  <a:pt x="2115291" y="-62859"/>
                  <a:pt x="2338258" y="39174"/>
                  <a:pt x="2556728" y="0"/>
                </a:cubicBezTo>
                <a:cubicBezTo>
                  <a:pt x="2775199" y="-39174"/>
                  <a:pt x="2918729" y="1232"/>
                  <a:pt x="3060490" y="0"/>
                </a:cubicBezTo>
                <a:cubicBezTo>
                  <a:pt x="3202251" y="-1232"/>
                  <a:pt x="3520952" y="82094"/>
                  <a:pt x="3791758" y="0"/>
                </a:cubicBezTo>
                <a:cubicBezTo>
                  <a:pt x="3833679" y="297241"/>
                  <a:pt x="3720349" y="406585"/>
                  <a:pt x="3791758" y="595434"/>
                </a:cubicBezTo>
                <a:cubicBezTo>
                  <a:pt x="3616863" y="625928"/>
                  <a:pt x="3520311" y="578834"/>
                  <a:pt x="3287996" y="595434"/>
                </a:cubicBezTo>
                <a:cubicBezTo>
                  <a:pt x="3055681" y="612034"/>
                  <a:pt x="2976979" y="551434"/>
                  <a:pt x="2784234" y="595434"/>
                </a:cubicBezTo>
                <a:cubicBezTo>
                  <a:pt x="2591489" y="639434"/>
                  <a:pt x="2301536" y="529532"/>
                  <a:pt x="2166719" y="595434"/>
                </a:cubicBezTo>
                <a:cubicBezTo>
                  <a:pt x="2031902" y="661336"/>
                  <a:pt x="1904742" y="589545"/>
                  <a:pt x="1738792" y="595434"/>
                </a:cubicBezTo>
                <a:cubicBezTo>
                  <a:pt x="1572842" y="601323"/>
                  <a:pt x="1494123" y="553625"/>
                  <a:pt x="1272947" y="595434"/>
                </a:cubicBezTo>
                <a:cubicBezTo>
                  <a:pt x="1051771" y="637243"/>
                  <a:pt x="943831" y="547079"/>
                  <a:pt x="655432" y="595434"/>
                </a:cubicBezTo>
                <a:cubicBezTo>
                  <a:pt x="367033" y="643789"/>
                  <a:pt x="243446" y="522922"/>
                  <a:pt x="0" y="595434"/>
                </a:cubicBezTo>
                <a:cubicBezTo>
                  <a:pt x="-69476" y="403406"/>
                  <a:pt x="23882" y="243880"/>
                  <a:pt x="0" y="0"/>
                </a:cubicBezTo>
                <a:close/>
              </a:path>
              <a:path w="3791758" h="595434" stroke="0" extrusionOk="0">
                <a:moveTo>
                  <a:pt x="0" y="0"/>
                </a:moveTo>
                <a:cubicBezTo>
                  <a:pt x="114117" y="-45411"/>
                  <a:pt x="383817" y="52852"/>
                  <a:pt x="503762" y="0"/>
                </a:cubicBezTo>
                <a:cubicBezTo>
                  <a:pt x="623707" y="-52852"/>
                  <a:pt x="781016" y="30136"/>
                  <a:pt x="931689" y="0"/>
                </a:cubicBezTo>
                <a:cubicBezTo>
                  <a:pt x="1082362" y="-30136"/>
                  <a:pt x="1342910" y="47675"/>
                  <a:pt x="1511286" y="0"/>
                </a:cubicBezTo>
                <a:cubicBezTo>
                  <a:pt x="1679662" y="-47675"/>
                  <a:pt x="1764256" y="20485"/>
                  <a:pt x="1939213" y="0"/>
                </a:cubicBezTo>
                <a:cubicBezTo>
                  <a:pt x="2114170" y="-20485"/>
                  <a:pt x="2199331" y="2402"/>
                  <a:pt x="2442976" y="0"/>
                </a:cubicBezTo>
                <a:cubicBezTo>
                  <a:pt x="2686621" y="-2402"/>
                  <a:pt x="2874041" y="15204"/>
                  <a:pt x="3022573" y="0"/>
                </a:cubicBezTo>
                <a:cubicBezTo>
                  <a:pt x="3171105" y="-15204"/>
                  <a:pt x="3513142" y="90306"/>
                  <a:pt x="3791758" y="0"/>
                </a:cubicBezTo>
                <a:cubicBezTo>
                  <a:pt x="3822947" y="147267"/>
                  <a:pt x="3744656" y="398221"/>
                  <a:pt x="3791758" y="595434"/>
                </a:cubicBezTo>
                <a:cubicBezTo>
                  <a:pt x="3597893" y="627858"/>
                  <a:pt x="3366197" y="575693"/>
                  <a:pt x="3250078" y="595434"/>
                </a:cubicBezTo>
                <a:cubicBezTo>
                  <a:pt x="3133959" y="615175"/>
                  <a:pt x="2985453" y="557588"/>
                  <a:pt x="2784234" y="595434"/>
                </a:cubicBezTo>
                <a:cubicBezTo>
                  <a:pt x="2583015" y="633280"/>
                  <a:pt x="2490597" y="577647"/>
                  <a:pt x="2318389" y="595434"/>
                </a:cubicBezTo>
                <a:cubicBezTo>
                  <a:pt x="2146181" y="613221"/>
                  <a:pt x="1958544" y="552678"/>
                  <a:pt x="1738792" y="595434"/>
                </a:cubicBezTo>
                <a:cubicBezTo>
                  <a:pt x="1519040" y="638190"/>
                  <a:pt x="1310227" y="530087"/>
                  <a:pt x="1121277" y="595434"/>
                </a:cubicBezTo>
                <a:cubicBezTo>
                  <a:pt x="932328" y="660781"/>
                  <a:pt x="634337" y="523268"/>
                  <a:pt x="503762" y="595434"/>
                </a:cubicBezTo>
                <a:cubicBezTo>
                  <a:pt x="373188" y="667600"/>
                  <a:pt x="167965" y="567376"/>
                  <a:pt x="0" y="595434"/>
                </a:cubicBezTo>
                <a:cubicBezTo>
                  <a:pt x="-27528" y="300399"/>
                  <a:pt x="5458" y="266331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24389403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683B49A-9072-D095-AC0C-E0F5D8EF089E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3203848" y="5033601"/>
            <a:ext cx="863841" cy="556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1DEA5E4F-6189-8358-FF19-E8384C0482BC}"/>
              </a:ext>
            </a:extLst>
          </p:cNvPr>
          <p:cNvSpPr txBox="1"/>
          <p:nvPr/>
        </p:nvSpPr>
        <p:spPr>
          <a:xfrm rot="704680">
            <a:off x="3926306" y="5892643"/>
            <a:ext cx="2980688" cy="307777"/>
          </a:xfrm>
          <a:custGeom>
            <a:avLst/>
            <a:gdLst>
              <a:gd name="connsiteX0" fmla="*/ 0 w 2980688"/>
              <a:gd name="connsiteY0" fmla="*/ 0 h 307777"/>
              <a:gd name="connsiteX1" fmla="*/ 506717 w 2980688"/>
              <a:gd name="connsiteY1" fmla="*/ 0 h 307777"/>
              <a:gd name="connsiteX2" fmla="*/ 1043241 w 2980688"/>
              <a:gd name="connsiteY2" fmla="*/ 0 h 307777"/>
              <a:gd name="connsiteX3" fmla="*/ 1669185 w 2980688"/>
              <a:gd name="connsiteY3" fmla="*/ 0 h 307777"/>
              <a:gd name="connsiteX4" fmla="*/ 2205709 w 2980688"/>
              <a:gd name="connsiteY4" fmla="*/ 0 h 307777"/>
              <a:gd name="connsiteX5" fmla="*/ 2980688 w 2980688"/>
              <a:gd name="connsiteY5" fmla="*/ 0 h 307777"/>
              <a:gd name="connsiteX6" fmla="*/ 2980688 w 2980688"/>
              <a:gd name="connsiteY6" fmla="*/ 307777 h 307777"/>
              <a:gd name="connsiteX7" fmla="*/ 2473971 w 2980688"/>
              <a:gd name="connsiteY7" fmla="*/ 307777 h 307777"/>
              <a:gd name="connsiteX8" fmla="*/ 1877833 w 2980688"/>
              <a:gd name="connsiteY8" fmla="*/ 307777 h 307777"/>
              <a:gd name="connsiteX9" fmla="*/ 1222082 w 2980688"/>
              <a:gd name="connsiteY9" fmla="*/ 307777 h 307777"/>
              <a:gd name="connsiteX10" fmla="*/ 625944 w 2980688"/>
              <a:gd name="connsiteY10" fmla="*/ 307777 h 307777"/>
              <a:gd name="connsiteX11" fmla="*/ 0 w 2980688"/>
              <a:gd name="connsiteY11" fmla="*/ 307777 h 307777"/>
              <a:gd name="connsiteX12" fmla="*/ 0 w 2980688"/>
              <a:gd name="connsiteY12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80688" h="307777" extrusionOk="0">
                <a:moveTo>
                  <a:pt x="0" y="0"/>
                </a:moveTo>
                <a:cubicBezTo>
                  <a:pt x="195906" y="-20639"/>
                  <a:pt x="254327" y="24133"/>
                  <a:pt x="506717" y="0"/>
                </a:cubicBezTo>
                <a:cubicBezTo>
                  <a:pt x="759107" y="-24133"/>
                  <a:pt x="850152" y="22781"/>
                  <a:pt x="1043241" y="0"/>
                </a:cubicBezTo>
                <a:cubicBezTo>
                  <a:pt x="1236330" y="-22781"/>
                  <a:pt x="1482331" y="73211"/>
                  <a:pt x="1669185" y="0"/>
                </a:cubicBezTo>
                <a:cubicBezTo>
                  <a:pt x="1856039" y="-73211"/>
                  <a:pt x="1961426" y="14682"/>
                  <a:pt x="2205709" y="0"/>
                </a:cubicBezTo>
                <a:cubicBezTo>
                  <a:pt x="2449992" y="-14682"/>
                  <a:pt x="2779181" y="89177"/>
                  <a:pt x="2980688" y="0"/>
                </a:cubicBezTo>
                <a:cubicBezTo>
                  <a:pt x="3009610" y="125914"/>
                  <a:pt x="2977956" y="242238"/>
                  <a:pt x="2980688" y="307777"/>
                </a:cubicBezTo>
                <a:cubicBezTo>
                  <a:pt x="2851035" y="354419"/>
                  <a:pt x="2594089" y="301461"/>
                  <a:pt x="2473971" y="307777"/>
                </a:cubicBezTo>
                <a:cubicBezTo>
                  <a:pt x="2353853" y="314093"/>
                  <a:pt x="2031253" y="278116"/>
                  <a:pt x="1877833" y="307777"/>
                </a:cubicBezTo>
                <a:cubicBezTo>
                  <a:pt x="1724413" y="337438"/>
                  <a:pt x="1441014" y="306081"/>
                  <a:pt x="1222082" y="307777"/>
                </a:cubicBezTo>
                <a:cubicBezTo>
                  <a:pt x="1003150" y="309473"/>
                  <a:pt x="871155" y="306227"/>
                  <a:pt x="625944" y="307777"/>
                </a:cubicBezTo>
                <a:cubicBezTo>
                  <a:pt x="380733" y="309327"/>
                  <a:pt x="259169" y="279627"/>
                  <a:pt x="0" y="307777"/>
                </a:cubicBezTo>
                <a:cubicBezTo>
                  <a:pt x="-29327" y="210075"/>
                  <a:pt x="21179" y="61872"/>
                  <a:pt x="0" y="0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370661500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fr-FR" sz="1400" b="1" dirty="0"/>
              <a:t>First commit to drafting NEMOPS CFP</a:t>
            </a:r>
            <a:endParaRPr lang="fr-FR" b="1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7F36ABB3-35C9-B798-35CF-86B9F51930DF}"/>
              </a:ext>
            </a:extLst>
          </p:cNvPr>
          <p:cNvSpPr txBox="1"/>
          <p:nvPr/>
        </p:nvSpPr>
        <p:spPr>
          <a:xfrm>
            <a:off x="7506901" y="1744633"/>
            <a:ext cx="1600566" cy="307777"/>
          </a:xfrm>
          <a:custGeom>
            <a:avLst/>
            <a:gdLst>
              <a:gd name="connsiteX0" fmla="*/ 0 w 1600566"/>
              <a:gd name="connsiteY0" fmla="*/ 0 h 307777"/>
              <a:gd name="connsiteX1" fmla="*/ 485505 w 1600566"/>
              <a:gd name="connsiteY1" fmla="*/ 0 h 307777"/>
              <a:gd name="connsiteX2" fmla="*/ 987016 w 1600566"/>
              <a:gd name="connsiteY2" fmla="*/ 0 h 307777"/>
              <a:gd name="connsiteX3" fmla="*/ 1600566 w 1600566"/>
              <a:gd name="connsiteY3" fmla="*/ 0 h 307777"/>
              <a:gd name="connsiteX4" fmla="*/ 1600566 w 1600566"/>
              <a:gd name="connsiteY4" fmla="*/ 307777 h 307777"/>
              <a:gd name="connsiteX5" fmla="*/ 1051038 w 1600566"/>
              <a:gd name="connsiteY5" fmla="*/ 307777 h 307777"/>
              <a:gd name="connsiteX6" fmla="*/ 533522 w 1600566"/>
              <a:gd name="connsiteY6" fmla="*/ 307777 h 307777"/>
              <a:gd name="connsiteX7" fmla="*/ 0 w 1600566"/>
              <a:gd name="connsiteY7" fmla="*/ 307777 h 307777"/>
              <a:gd name="connsiteX8" fmla="*/ 0 w 1600566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00566" h="307777" extrusionOk="0">
                <a:moveTo>
                  <a:pt x="0" y="0"/>
                </a:moveTo>
                <a:cubicBezTo>
                  <a:pt x="214508" y="-54355"/>
                  <a:pt x="294583" y="54678"/>
                  <a:pt x="485505" y="0"/>
                </a:cubicBezTo>
                <a:cubicBezTo>
                  <a:pt x="676428" y="-54678"/>
                  <a:pt x="762126" y="1021"/>
                  <a:pt x="987016" y="0"/>
                </a:cubicBezTo>
                <a:cubicBezTo>
                  <a:pt x="1211906" y="-1021"/>
                  <a:pt x="1374687" y="5974"/>
                  <a:pt x="1600566" y="0"/>
                </a:cubicBezTo>
                <a:cubicBezTo>
                  <a:pt x="1603132" y="105014"/>
                  <a:pt x="1586544" y="181474"/>
                  <a:pt x="1600566" y="307777"/>
                </a:cubicBezTo>
                <a:cubicBezTo>
                  <a:pt x="1372585" y="363898"/>
                  <a:pt x="1285579" y="258320"/>
                  <a:pt x="1051038" y="307777"/>
                </a:cubicBezTo>
                <a:cubicBezTo>
                  <a:pt x="816497" y="357234"/>
                  <a:pt x="760370" y="278442"/>
                  <a:pt x="533522" y="307777"/>
                </a:cubicBezTo>
                <a:cubicBezTo>
                  <a:pt x="306674" y="337112"/>
                  <a:pt x="265614" y="243774"/>
                  <a:pt x="0" y="307777"/>
                </a:cubicBezTo>
                <a:cubicBezTo>
                  <a:pt x="-2413" y="186479"/>
                  <a:pt x="18918" y="64677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0661500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fr-FR" sz="1400" b="1" dirty="0"/>
              <a:t>OPSAREA IETF#122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526080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F0F4DA-740E-1737-2885-225FD288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This </a:t>
            </a:r>
            <a:r>
              <a:rPr lang="fr-FR" b="1" dirty="0"/>
              <a:t>SHOULD NOT </a:t>
            </a:r>
            <a:r>
              <a:rPr lang="fr-FR" dirty="0"/>
              <a:t>Be 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D14466-508E-624A-E55F-A6551EF90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remake of NEMOPS Workshop</a:t>
            </a:r>
          </a:p>
          <a:p>
            <a:endParaRPr lang="en-US" dirty="0"/>
          </a:p>
          <a:p>
            <a:r>
              <a:rPr lang="en-US" dirty="0"/>
              <a:t>a mirror of items that are already covered by advanced specifications </a:t>
            </a:r>
          </a:p>
          <a:p>
            <a:endParaRPr lang="en-US" dirty="0"/>
          </a:p>
          <a:p>
            <a:r>
              <a:rPr lang="en-US" dirty="0"/>
              <a:t>a collection of random items without clear justification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167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9C655D-D649-500B-02AD-0F9B30358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What’s</a:t>
            </a:r>
            <a:r>
              <a:rPr lang="fr-FR" dirty="0"/>
              <a:t> in </a:t>
            </a:r>
            <a:r>
              <a:rPr lang="fr-FR" dirty="0" err="1"/>
              <a:t>Then</a:t>
            </a:r>
            <a:r>
              <a:rPr lang="fr-FR" dirty="0"/>
              <a:t>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527E14-53DB-B89B-77F3-971E3A07A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50691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consolidated list of </a:t>
            </a:r>
            <a:r>
              <a:rPr lang="en-US" b="1" i="1" dirty="0">
                <a:solidFill>
                  <a:srgbClr val="00B0F0"/>
                </a:solidFill>
              </a:rPr>
              <a:t>new requirements </a:t>
            </a:r>
            <a:r>
              <a:rPr lang="en-US" dirty="0"/>
              <a:t>together with operators’ </a:t>
            </a:r>
            <a:r>
              <a:rPr lang="en-US" b="1" i="1" dirty="0">
                <a:solidFill>
                  <a:srgbClr val="00B0F0"/>
                </a:solidFill>
              </a:rPr>
              <a:t>prioritization</a:t>
            </a:r>
            <a:r>
              <a:rPr lang="en-US" dirty="0"/>
              <a:t> of that list (strong, nice-to-have)</a:t>
            </a:r>
          </a:p>
          <a:p>
            <a:pPr lvl="1"/>
            <a:r>
              <a:rPr lang="en-US" i="1" dirty="0"/>
              <a:t>draft-</a:t>
            </a:r>
            <a:r>
              <a:rPr lang="en-US" i="1" dirty="0" err="1"/>
              <a:t>iab</a:t>
            </a:r>
            <a:r>
              <a:rPr lang="en-US" i="1" dirty="0"/>
              <a:t>-</a:t>
            </a:r>
            <a:r>
              <a:rPr lang="en-US" i="1" dirty="0" err="1"/>
              <a:t>nemops</a:t>
            </a:r>
            <a:r>
              <a:rPr lang="en-US" i="1" dirty="0"/>
              <a:t>-workshop-report </a:t>
            </a:r>
            <a:r>
              <a:rPr lang="en-US" b="1" i="1" u="sng" dirty="0">
                <a:solidFill>
                  <a:srgbClr val="00B0F0"/>
                </a:solidFill>
              </a:rPr>
              <a:t>does not update</a:t>
            </a:r>
            <a:r>
              <a:rPr lang="en-US" i="1" dirty="0"/>
              <a:t> RFC3535 requirements</a:t>
            </a:r>
          </a:p>
          <a:p>
            <a:pPr lvl="1"/>
            <a:endParaRPr lang="en-US" dirty="0"/>
          </a:p>
          <a:p>
            <a:r>
              <a:rPr lang="en-US" dirty="0"/>
              <a:t>A collaborative effort that involves all interested parties to build </a:t>
            </a:r>
            <a:r>
              <a:rPr lang="en-US" b="1" i="1" dirty="0">
                <a:solidFill>
                  <a:srgbClr val="00B0F0"/>
                </a:solidFill>
              </a:rPr>
              <a:t>a very few set of actionable items</a:t>
            </a:r>
            <a:r>
              <a:rPr lang="en-US" dirty="0"/>
              <a:t> that will be the focus of immediate work in the IETF</a:t>
            </a:r>
          </a:p>
          <a:p>
            <a:pPr lvl="1"/>
            <a:r>
              <a:rPr lang="en-US" dirty="0"/>
              <a:t>Actionable by the IETF as a whole, including WGs, ADs,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753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56352A-99CC-2C58-E79E-7DA2B06DA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1522512" cy="1143000"/>
          </a:xfrm>
        </p:spPr>
        <p:txBody>
          <a:bodyPr>
            <a:normAutofit/>
          </a:bodyPr>
          <a:lstStyle/>
          <a:p>
            <a:r>
              <a:rPr lang="fr-FR" dirty="0"/>
              <a:t>But 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37A7D3-6773-18E5-4C02-D07EAD705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0544" y="116632"/>
            <a:ext cx="6953944" cy="2006389"/>
          </a:xfrm>
          <a:custGeom>
            <a:avLst/>
            <a:gdLst>
              <a:gd name="connsiteX0" fmla="*/ 0 w 6953944"/>
              <a:gd name="connsiteY0" fmla="*/ 0 h 2006389"/>
              <a:gd name="connsiteX1" fmla="*/ 649035 w 6953944"/>
              <a:gd name="connsiteY1" fmla="*/ 0 h 2006389"/>
              <a:gd name="connsiteX2" fmla="*/ 1228530 w 6953944"/>
              <a:gd name="connsiteY2" fmla="*/ 0 h 2006389"/>
              <a:gd name="connsiteX3" fmla="*/ 1668947 w 6953944"/>
              <a:gd name="connsiteY3" fmla="*/ 0 h 2006389"/>
              <a:gd name="connsiteX4" fmla="*/ 2248442 w 6953944"/>
              <a:gd name="connsiteY4" fmla="*/ 0 h 2006389"/>
              <a:gd name="connsiteX5" fmla="*/ 2967016 w 6953944"/>
              <a:gd name="connsiteY5" fmla="*/ 0 h 2006389"/>
              <a:gd name="connsiteX6" fmla="*/ 3476972 w 6953944"/>
              <a:gd name="connsiteY6" fmla="*/ 0 h 2006389"/>
              <a:gd name="connsiteX7" fmla="*/ 4126007 w 6953944"/>
              <a:gd name="connsiteY7" fmla="*/ 0 h 2006389"/>
              <a:gd name="connsiteX8" fmla="*/ 4635963 w 6953944"/>
              <a:gd name="connsiteY8" fmla="*/ 0 h 2006389"/>
              <a:gd name="connsiteX9" fmla="*/ 5354537 w 6953944"/>
              <a:gd name="connsiteY9" fmla="*/ 0 h 2006389"/>
              <a:gd name="connsiteX10" fmla="*/ 6073111 w 6953944"/>
              <a:gd name="connsiteY10" fmla="*/ 0 h 2006389"/>
              <a:gd name="connsiteX11" fmla="*/ 6953944 w 6953944"/>
              <a:gd name="connsiteY11" fmla="*/ 0 h 2006389"/>
              <a:gd name="connsiteX12" fmla="*/ 6953944 w 6953944"/>
              <a:gd name="connsiteY12" fmla="*/ 521661 h 2006389"/>
              <a:gd name="connsiteX13" fmla="*/ 6953944 w 6953944"/>
              <a:gd name="connsiteY13" fmla="*/ 1063386 h 2006389"/>
              <a:gd name="connsiteX14" fmla="*/ 6953944 w 6953944"/>
              <a:gd name="connsiteY14" fmla="*/ 1544920 h 2006389"/>
              <a:gd name="connsiteX15" fmla="*/ 6953944 w 6953944"/>
              <a:gd name="connsiteY15" fmla="*/ 2006389 h 2006389"/>
              <a:gd name="connsiteX16" fmla="*/ 6304909 w 6953944"/>
              <a:gd name="connsiteY16" fmla="*/ 2006389 h 2006389"/>
              <a:gd name="connsiteX17" fmla="*/ 5934032 w 6953944"/>
              <a:gd name="connsiteY17" fmla="*/ 2006389 h 2006389"/>
              <a:gd name="connsiteX18" fmla="*/ 5563155 w 6953944"/>
              <a:gd name="connsiteY18" fmla="*/ 2006389 h 2006389"/>
              <a:gd name="connsiteX19" fmla="*/ 4983660 w 6953944"/>
              <a:gd name="connsiteY19" fmla="*/ 2006389 h 2006389"/>
              <a:gd name="connsiteX20" fmla="*/ 4265086 w 6953944"/>
              <a:gd name="connsiteY20" fmla="*/ 2006389 h 2006389"/>
              <a:gd name="connsiteX21" fmla="*/ 3755130 w 6953944"/>
              <a:gd name="connsiteY21" fmla="*/ 2006389 h 2006389"/>
              <a:gd name="connsiteX22" fmla="*/ 3245174 w 6953944"/>
              <a:gd name="connsiteY22" fmla="*/ 2006389 h 2006389"/>
              <a:gd name="connsiteX23" fmla="*/ 2665679 w 6953944"/>
              <a:gd name="connsiteY23" fmla="*/ 2006389 h 2006389"/>
              <a:gd name="connsiteX24" fmla="*/ 2294802 w 6953944"/>
              <a:gd name="connsiteY24" fmla="*/ 2006389 h 2006389"/>
              <a:gd name="connsiteX25" fmla="*/ 1784846 w 6953944"/>
              <a:gd name="connsiteY25" fmla="*/ 2006389 h 2006389"/>
              <a:gd name="connsiteX26" fmla="*/ 1413969 w 6953944"/>
              <a:gd name="connsiteY26" fmla="*/ 2006389 h 2006389"/>
              <a:gd name="connsiteX27" fmla="*/ 904013 w 6953944"/>
              <a:gd name="connsiteY27" fmla="*/ 2006389 h 2006389"/>
              <a:gd name="connsiteX28" fmla="*/ 533136 w 6953944"/>
              <a:gd name="connsiteY28" fmla="*/ 2006389 h 2006389"/>
              <a:gd name="connsiteX29" fmla="*/ 0 w 6953944"/>
              <a:gd name="connsiteY29" fmla="*/ 2006389 h 2006389"/>
              <a:gd name="connsiteX30" fmla="*/ 0 w 6953944"/>
              <a:gd name="connsiteY30" fmla="*/ 1564983 h 2006389"/>
              <a:gd name="connsiteX31" fmla="*/ 0 w 6953944"/>
              <a:gd name="connsiteY31" fmla="*/ 1083450 h 2006389"/>
              <a:gd name="connsiteX32" fmla="*/ 0 w 6953944"/>
              <a:gd name="connsiteY32" fmla="*/ 621981 h 2006389"/>
              <a:gd name="connsiteX33" fmla="*/ 0 w 6953944"/>
              <a:gd name="connsiteY33" fmla="*/ 0 h 2006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953944" h="2006389" fill="none" extrusionOk="0">
                <a:moveTo>
                  <a:pt x="0" y="0"/>
                </a:moveTo>
                <a:cubicBezTo>
                  <a:pt x="196469" y="-23656"/>
                  <a:pt x="369081" y="60290"/>
                  <a:pt x="649035" y="0"/>
                </a:cubicBezTo>
                <a:cubicBezTo>
                  <a:pt x="928989" y="-60290"/>
                  <a:pt x="964358" y="56312"/>
                  <a:pt x="1228530" y="0"/>
                </a:cubicBezTo>
                <a:cubicBezTo>
                  <a:pt x="1492702" y="-56312"/>
                  <a:pt x="1530102" y="16193"/>
                  <a:pt x="1668947" y="0"/>
                </a:cubicBezTo>
                <a:cubicBezTo>
                  <a:pt x="1807792" y="-16193"/>
                  <a:pt x="1972573" y="63894"/>
                  <a:pt x="2248442" y="0"/>
                </a:cubicBezTo>
                <a:cubicBezTo>
                  <a:pt x="2524312" y="-63894"/>
                  <a:pt x="2815561" y="24503"/>
                  <a:pt x="2967016" y="0"/>
                </a:cubicBezTo>
                <a:cubicBezTo>
                  <a:pt x="3118471" y="-24503"/>
                  <a:pt x="3286849" y="47428"/>
                  <a:pt x="3476972" y="0"/>
                </a:cubicBezTo>
                <a:cubicBezTo>
                  <a:pt x="3667095" y="-47428"/>
                  <a:pt x="3892130" y="21229"/>
                  <a:pt x="4126007" y="0"/>
                </a:cubicBezTo>
                <a:cubicBezTo>
                  <a:pt x="4359885" y="-21229"/>
                  <a:pt x="4488676" y="25355"/>
                  <a:pt x="4635963" y="0"/>
                </a:cubicBezTo>
                <a:cubicBezTo>
                  <a:pt x="4783250" y="-25355"/>
                  <a:pt x="5147248" y="931"/>
                  <a:pt x="5354537" y="0"/>
                </a:cubicBezTo>
                <a:cubicBezTo>
                  <a:pt x="5561826" y="-931"/>
                  <a:pt x="5722688" y="73678"/>
                  <a:pt x="6073111" y="0"/>
                </a:cubicBezTo>
                <a:cubicBezTo>
                  <a:pt x="6423534" y="-73678"/>
                  <a:pt x="6757954" y="87881"/>
                  <a:pt x="6953944" y="0"/>
                </a:cubicBezTo>
                <a:cubicBezTo>
                  <a:pt x="6975259" y="256233"/>
                  <a:pt x="6934235" y="273256"/>
                  <a:pt x="6953944" y="521661"/>
                </a:cubicBezTo>
                <a:cubicBezTo>
                  <a:pt x="6973653" y="770066"/>
                  <a:pt x="6906094" y="864801"/>
                  <a:pt x="6953944" y="1063386"/>
                </a:cubicBezTo>
                <a:cubicBezTo>
                  <a:pt x="7001794" y="1261971"/>
                  <a:pt x="6925877" y="1325506"/>
                  <a:pt x="6953944" y="1544920"/>
                </a:cubicBezTo>
                <a:cubicBezTo>
                  <a:pt x="6982011" y="1764334"/>
                  <a:pt x="6923000" y="1848951"/>
                  <a:pt x="6953944" y="2006389"/>
                </a:cubicBezTo>
                <a:cubicBezTo>
                  <a:pt x="6749421" y="2080287"/>
                  <a:pt x="6450763" y="1962083"/>
                  <a:pt x="6304909" y="2006389"/>
                </a:cubicBezTo>
                <a:cubicBezTo>
                  <a:pt x="6159055" y="2050695"/>
                  <a:pt x="6078588" y="2004949"/>
                  <a:pt x="5934032" y="2006389"/>
                </a:cubicBezTo>
                <a:cubicBezTo>
                  <a:pt x="5789476" y="2007829"/>
                  <a:pt x="5706566" y="1970919"/>
                  <a:pt x="5563155" y="2006389"/>
                </a:cubicBezTo>
                <a:cubicBezTo>
                  <a:pt x="5419744" y="2041859"/>
                  <a:pt x="5114234" y="1952807"/>
                  <a:pt x="4983660" y="2006389"/>
                </a:cubicBezTo>
                <a:cubicBezTo>
                  <a:pt x="4853086" y="2059971"/>
                  <a:pt x="4623971" y="1952359"/>
                  <a:pt x="4265086" y="2006389"/>
                </a:cubicBezTo>
                <a:cubicBezTo>
                  <a:pt x="3906201" y="2060419"/>
                  <a:pt x="3901332" y="1962367"/>
                  <a:pt x="3755130" y="2006389"/>
                </a:cubicBezTo>
                <a:cubicBezTo>
                  <a:pt x="3608928" y="2050411"/>
                  <a:pt x="3461282" y="2000682"/>
                  <a:pt x="3245174" y="2006389"/>
                </a:cubicBezTo>
                <a:cubicBezTo>
                  <a:pt x="3029066" y="2012096"/>
                  <a:pt x="2850432" y="2004871"/>
                  <a:pt x="2665679" y="2006389"/>
                </a:cubicBezTo>
                <a:cubicBezTo>
                  <a:pt x="2480927" y="2007907"/>
                  <a:pt x="2403114" y="1965839"/>
                  <a:pt x="2294802" y="2006389"/>
                </a:cubicBezTo>
                <a:cubicBezTo>
                  <a:pt x="2186490" y="2046939"/>
                  <a:pt x="2029150" y="1995380"/>
                  <a:pt x="1784846" y="2006389"/>
                </a:cubicBezTo>
                <a:cubicBezTo>
                  <a:pt x="1540542" y="2017398"/>
                  <a:pt x="1509611" y="1993947"/>
                  <a:pt x="1413969" y="2006389"/>
                </a:cubicBezTo>
                <a:cubicBezTo>
                  <a:pt x="1318327" y="2018831"/>
                  <a:pt x="1067284" y="1954204"/>
                  <a:pt x="904013" y="2006389"/>
                </a:cubicBezTo>
                <a:cubicBezTo>
                  <a:pt x="740742" y="2058574"/>
                  <a:pt x="624665" y="1991442"/>
                  <a:pt x="533136" y="2006389"/>
                </a:cubicBezTo>
                <a:cubicBezTo>
                  <a:pt x="441607" y="2021336"/>
                  <a:pt x="222104" y="1983171"/>
                  <a:pt x="0" y="2006389"/>
                </a:cubicBezTo>
                <a:cubicBezTo>
                  <a:pt x="-15175" y="1894854"/>
                  <a:pt x="5366" y="1774149"/>
                  <a:pt x="0" y="1564983"/>
                </a:cubicBezTo>
                <a:cubicBezTo>
                  <a:pt x="-5366" y="1355817"/>
                  <a:pt x="39989" y="1284310"/>
                  <a:pt x="0" y="1083450"/>
                </a:cubicBezTo>
                <a:cubicBezTo>
                  <a:pt x="-39989" y="882590"/>
                  <a:pt x="19784" y="740074"/>
                  <a:pt x="0" y="621981"/>
                </a:cubicBezTo>
                <a:cubicBezTo>
                  <a:pt x="-19784" y="503888"/>
                  <a:pt x="19869" y="168646"/>
                  <a:pt x="0" y="0"/>
                </a:cubicBezTo>
                <a:close/>
              </a:path>
              <a:path w="6953944" h="2006389" stroke="0" extrusionOk="0">
                <a:moveTo>
                  <a:pt x="0" y="0"/>
                </a:moveTo>
                <a:cubicBezTo>
                  <a:pt x="79906" y="-13770"/>
                  <a:pt x="262315" y="21454"/>
                  <a:pt x="370877" y="0"/>
                </a:cubicBezTo>
                <a:cubicBezTo>
                  <a:pt x="479439" y="-21454"/>
                  <a:pt x="865823" y="23890"/>
                  <a:pt x="1089451" y="0"/>
                </a:cubicBezTo>
                <a:cubicBezTo>
                  <a:pt x="1313079" y="-23890"/>
                  <a:pt x="1493614" y="15500"/>
                  <a:pt x="1808025" y="0"/>
                </a:cubicBezTo>
                <a:cubicBezTo>
                  <a:pt x="2122436" y="-15500"/>
                  <a:pt x="2168567" y="12438"/>
                  <a:pt x="2457060" y="0"/>
                </a:cubicBezTo>
                <a:cubicBezTo>
                  <a:pt x="2745554" y="-12438"/>
                  <a:pt x="2696032" y="31065"/>
                  <a:pt x="2827937" y="0"/>
                </a:cubicBezTo>
                <a:cubicBezTo>
                  <a:pt x="2959842" y="-31065"/>
                  <a:pt x="3155815" y="66003"/>
                  <a:pt x="3407433" y="0"/>
                </a:cubicBezTo>
                <a:cubicBezTo>
                  <a:pt x="3659051" y="-66003"/>
                  <a:pt x="3950067" y="77291"/>
                  <a:pt x="4126007" y="0"/>
                </a:cubicBezTo>
                <a:cubicBezTo>
                  <a:pt x="4301947" y="-77291"/>
                  <a:pt x="4650471" y="73788"/>
                  <a:pt x="4844581" y="0"/>
                </a:cubicBezTo>
                <a:cubicBezTo>
                  <a:pt x="5038691" y="-73788"/>
                  <a:pt x="5125543" y="27652"/>
                  <a:pt x="5215458" y="0"/>
                </a:cubicBezTo>
                <a:cubicBezTo>
                  <a:pt x="5305373" y="-27652"/>
                  <a:pt x="5438859" y="23359"/>
                  <a:pt x="5655874" y="0"/>
                </a:cubicBezTo>
                <a:cubicBezTo>
                  <a:pt x="5872889" y="-23359"/>
                  <a:pt x="6163158" y="48197"/>
                  <a:pt x="6374449" y="0"/>
                </a:cubicBezTo>
                <a:cubicBezTo>
                  <a:pt x="6585740" y="-48197"/>
                  <a:pt x="6731826" y="38830"/>
                  <a:pt x="6953944" y="0"/>
                </a:cubicBezTo>
                <a:cubicBezTo>
                  <a:pt x="6956712" y="145293"/>
                  <a:pt x="6918866" y="344727"/>
                  <a:pt x="6953944" y="521661"/>
                </a:cubicBezTo>
                <a:cubicBezTo>
                  <a:pt x="6989022" y="698595"/>
                  <a:pt x="6900363" y="870047"/>
                  <a:pt x="6953944" y="1023258"/>
                </a:cubicBezTo>
                <a:cubicBezTo>
                  <a:pt x="7007525" y="1176469"/>
                  <a:pt x="6925040" y="1377856"/>
                  <a:pt x="6953944" y="1484728"/>
                </a:cubicBezTo>
                <a:cubicBezTo>
                  <a:pt x="6982848" y="1591600"/>
                  <a:pt x="6944466" y="1794858"/>
                  <a:pt x="6953944" y="2006389"/>
                </a:cubicBezTo>
                <a:cubicBezTo>
                  <a:pt x="6749149" y="2014068"/>
                  <a:pt x="6636800" y="1957009"/>
                  <a:pt x="6513528" y="2006389"/>
                </a:cubicBezTo>
                <a:cubicBezTo>
                  <a:pt x="6390256" y="2055769"/>
                  <a:pt x="5987400" y="1930910"/>
                  <a:pt x="5794953" y="2006389"/>
                </a:cubicBezTo>
                <a:cubicBezTo>
                  <a:pt x="5602506" y="2081868"/>
                  <a:pt x="5550699" y="1987198"/>
                  <a:pt x="5424076" y="2006389"/>
                </a:cubicBezTo>
                <a:cubicBezTo>
                  <a:pt x="5297453" y="2025580"/>
                  <a:pt x="5012697" y="2003507"/>
                  <a:pt x="4705502" y="2006389"/>
                </a:cubicBezTo>
                <a:cubicBezTo>
                  <a:pt x="4398307" y="2009271"/>
                  <a:pt x="4308611" y="1979890"/>
                  <a:pt x="4056467" y="2006389"/>
                </a:cubicBezTo>
                <a:cubicBezTo>
                  <a:pt x="3804324" y="2032888"/>
                  <a:pt x="3775917" y="1977411"/>
                  <a:pt x="3616051" y="2006389"/>
                </a:cubicBezTo>
                <a:cubicBezTo>
                  <a:pt x="3456185" y="2035367"/>
                  <a:pt x="3194705" y="1970203"/>
                  <a:pt x="3036556" y="2006389"/>
                </a:cubicBezTo>
                <a:cubicBezTo>
                  <a:pt x="2878408" y="2042575"/>
                  <a:pt x="2770239" y="1988542"/>
                  <a:pt x="2665679" y="2006389"/>
                </a:cubicBezTo>
                <a:cubicBezTo>
                  <a:pt x="2561119" y="2024236"/>
                  <a:pt x="2446302" y="1997799"/>
                  <a:pt x="2294802" y="2006389"/>
                </a:cubicBezTo>
                <a:cubicBezTo>
                  <a:pt x="2143302" y="2014979"/>
                  <a:pt x="2092131" y="1965472"/>
                  <a:pt x="1923925" y="2006389"/>
                </a:cubicBezTo>
                <a:cubicBezTo>
                  <a:pt x="1755719" y="2047306"/>
                  <a:pt x="1528507" y="1926330"/>
                  <a:pt x="1205350" y="2006389"/>
                </a:cubicBezTo>
                <a:cubicBezTo>
                  <a:pt x="882194" y="2086448"/>
                  <a:pt x="959066" y="1987293"/>
                  <a:pt x="834473" y="2006389"/>
                </a:cubicBezTo>
                <a:cubicBezTo>
                  <a:pt x="709880" y="2025485"/>
                  <a:pt x="331995" y="1915495"/>
                  <a:pt x="0" y="2006389"/>
                </a:cubicBezTo>
                <a:cubicBezTo>
                  <a:pt x="-48231" y="1874892"/>
                  <a:pt x="33707" y="1608101"/>
                  <a:pt x="0" y="1504792"/>
                </a:cubicBezTo>
                <a:cubicBezTo>
                  <a:pt x="-33707" y="1401483"/>
                  <a:pt x="6888" y="1152744"/>
                  <a:pt x="0" y="1003195"/>
                </a:cubicBezTo>
                <a:cubicBezTo>
                  <a:pt x="-6888" y="853646"/>
                  <a:pt x="31935" y="668142"/>
                  <a:pt x="0" y="501597"/>
                </a:cubicBezTo>
                <a:cubicBezTo>
                  <a:pt x="-31935" y="335052"/>
                  <a:pt x="26345" y="218295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3438592488">
                  <ask:type>
                    <ask:lineSketchScribble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“..</a:t>
            </a:r>
            <a:r>
              <a:rPr lang="en-US" sz="3000" i="1" dirty="0"/>
              <a:t>portions of the industry may not be participating in NMOP and thus the resulting document could be heavily skewed toward an IETF specific viewpoint</a:t>
            </a:r>
            <a:r>
              <a:rPr lang="en-US" dirty="0"/>
              <a:t>.”</a:t>
            </a:r>
            <a:endParaRPr lang="fr-FR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3FFBB414-1F34-54C0-B391-6CF97D8E68C2}"/>
              </a:ext>
            </a:extLst>
          </p:cNvPr>
          <p:cNvSpPr txBox="1">
            <a:spLocks/>
          </p:cNvSpPr>
          <p:nvPr/>
        </p:nvSpPr>
        <p:spPr>
          <a:xfrm>
            <a:off x="457200" y="2420888"/>
            <a:ext cx="8507288" cy="38884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Remember that RFC3535 only reflected the consensus of the very few operators present in the room</a:t>
            </a:r>
          </a:p>
          <a:p>
            <a:endParaRPr lang="en-US" sz="2800" dirty="0"/>
          </a:p>
          <a:p>
            <a:r>
              <a:rPr lang="en-US" sz="2800" dirty="0"/>
              <a:t>A </a:t>
            </a:r>
            <a:r>
              <a:rPr lang="en-US" sz="2800" b="1" i="1" dirty="0">
                <a:solidFill>
                  <a:srgbClr val="00B0F0"/>
                </a:solidFill>
              </a:rPr>
              <a:t>more inclusive approach </a:t>
            </a:r>
            <a:r>
              <a:rPr lang="en-US" sz="2800" dirty="0"/>
              <a:t>is followed here:</a:t>
            </a:r>
          </a:p>
          <a:p>
            <a:pPr lvl="1"/>
            <a:r>
              <a:rPr lang="en-US" sz="2400" dirty="0"/>
              <a:t>Capture requirements from operators participating in NMOP</a:t>
            </a:r>
          </a:p>
          <a:p>
            <a:pPr lvl="1"/>
            <a:r>
              <a:rPr lang="en-US" sz="2400" dirty="0"/>
              <a:t>Extract requirements from </a:t>
            </a:r>
            <a:r>
              <a:rPr lang="en-US" sz="2400" b="1" i="1" dirty="0"/>
              <a:t>all papers </a:t>
            </a:r>
            <a:r>
              <a:rPr lang="en-US" sz="2400" dirty="0"/>
              <a:t>submitted to NEMOPS</a:t>
            </a:r>
          </a:p>
          <a:p>
            <a:pPr lvl="1"/>
            <a:r>
              <a:rPr lang="en-US" sz="2400" dirty="0"/>
              <a:t>Extract requirements </a:t>
            </a:r>
            <a:r>
              <a:rPr lang="en-US" sz="2400" b="1" i="1" dirty="0"/>
              <a:t>voiced in other venues </a:t>
            </a:r>
            <a:r>
              <a:rPr lang="en-US" sz="2400" dirty="0"/>
              <a:t>(outreach events/surveys) than the IETF</a:t>
            </a:r>
          </a:p>
          <a:p>
            <a:pPr lvl="1"/>
            <a:r>
              <a:rPr lang="en-US" sz="2400" dirty="0"/>
              <a:t>Public disclosure of all operators’ assessments</a:t>
            </a:r>
          </a:p>
          <a:p>
            <a:endParaRPr lang="en-US" sz="2800" dirty="0"/>
          </a:p>
          <a:p>
            <a:r>
              <a:rPr lang="en-US" sz="2800" dirty="0"/>
              <a:t>All data is publicly available:  </a:t>
            </a:r>
            <a:r>
              <a:rPr lang="en-US" sz="2800" dirty="0">
                <a:hlinkClick r:id="rId2"/>
              </a:rPr>
              <a:t>Source</a:t>
            </a:r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361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4C9084-F503-493C-BE78-19794A686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 dirty="0" err="1"/>
              <a:t>Sample</a:t>
            </a:r>
            <a:r>
              <a:rPr lang="fr-FR" sz="4000" dirty="0"/>
              <a:t> </a:t>
            </a:r>
            <a:r>
              <a:rPr lang="fr-FR" sz="4000" dirty="0" err="1"/>
              <a:t>Requirements</a:t>
            </a:r>
            <a:r>
              <a:rPr lang="fr-FR" sz="4000" dirty="0"/>
              <a:t> </a:t>
            </a:r>
            <a:r>
              <a:rPr lang="fr-FR" sz="4000" dirty="0" err="1"/>
              <a:t>from</a:t>
            </a:r>
            <a:r>
              <a:rPr lang="fr-FR" sz="4000" dirty="0"/>
              <a:t> </a:t>
            </a:r>
            <a:r>
              <a:rPr lang="fr-FR" sz="4000" dirty="0" err="1"/>
              <a:t>outside</a:t>
            </a:r>
            <a:r>
              <a:rPr lang="fr-FR" sz="4000" dirty="0"/>
              <a:t> IETF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6E39CF5-A1C0-ADEE-B237-96C327083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475790"/>
            <a:ext cx="8006593" cy="5224700"/>
          </a:xfrm>
          <a:custGeom>
            <a:avLst/>
            <a:gdLst>
              <a:gd name="connsiteX0" fmla="*/ 0 w 8006593"/>
              <a:gd name="connsiteY0" fmla="*/ 0 h 5224700"/>
              <a:gd name="connsiteX1" fmla="*/ 491834 w 8006593"/>
              <a:gd name="connsiteY1" fmla="*/ 0 h 5224700"/>
              <a:gd name="connsiteX2" fmla="*/ 983667 w 8006593"/>
              <a:gd name="connsiteY2" fmla="*/ 0 h 5224700"/>
              <a:gd name="connsiteX3" fmla="*/ 1555567 w 8006593"/>
              <a:gd name="connsiteY3" fmla="*/ 0 h 5224700"/>
              <a:gd name="connsiteX4" fmla="*/ 2127466 w 8006593"/>
              <a:gd name="connsiteY4" fmla="*/ 0 h 5224700"/>
              <a:gd name="connsiteX5" fmla="*/ 2699366 w 8006593"/>
              <a:gd name="connsiteY5" fmla="*/ 0 h 5224700"/>
              <a:gd name="connsiteX6" fmla="*/ 3191199 w 8006593"/>
              <a:gd name="connsiteY6" fmla="*/ 0 h 5224700"/>
              <a:gd name="connsiteX7" fmla="*/ 3923231 w 8006593"/>
              <a:gd name="connsiteY7" fmla="*/ 0 h 5224700"/>
              <a:gd name="connsiteX8" fmla="*/ 4575196 w 8006593"/>
              <a:gd name="connsiteY8" fmla="*/ 0 h 5224700"/>
              <a:gd name="connsiteX9" fmla="*/ 5307227 w 8006593"/>
              <a:gd name="connsiteY9" fmla="*/ 0 h 5224700"/>
              <a:gd name="connsiteX10" fmla="*/ 6039259 w 8006593"/>
              <a:gd name="connsiteY10" fmla="*/ 0 h 5224700"/>
              <a:gd name="connsiteX11" fmla="*/ 6370960 w 8006593"/>
              <a:gd name="connsiteY11" fmla="*/ 0 h 5224700"/>
              <a:gd name="connsiteX12" fmla="*/ 7022926 w 8006593"/>
              <a:gd name="connsiteY12" fmla="*/ 0 h 5224700"/>
              <a:gd name="connsiteX13" fmla="*/ 8006593 w 8006593"/>
              <a:gd name="connsiteY13" fmla="*/ 0 h 5224700"/>
              <a:gd name="connsiteX14" fmla="*/ 8006593 w 8006593"/>
              <a:gd name="connsiteY14" fmla="*/ 476028 h 5224700"/>
              <a:gd name="connsiteX15" fmla="*/ 8006593 w 8006593"/>
              <a:gd name="connsiteY15" fmla="*/ 1108797 h 5224700"/>
              <a:gd name="connsiteX16" fmla="*/ 8006593 w 8006593"/>
              <a:gd name="connsiteY16" fmla="*/ 1637073 h 5224700"/>
              <a:gd name="connsiteX17" fmla="*/ 8006593 w 8006593"/>
              <a:gd name="connsiteY17" fmla="*/ 2217595 h 5224700"/>
              <a:gd name="connsiteX18" fmla="*/ 8006593 w 8006593"/>
              <a:gd name="connsiteY18" fmla="*/ 2641376 h 5224700"/>
              <a:gd name="connsiteX19" fmla="*/ 8006593 w 8006593"/>
              <a:gd name="connsiteY19" fmla="*/ 3169651 h 5224700"/>
              <a:gd name="connsiteX20" fmla="*/ 8006593 w 8006593"/>
              <a:gd name="connsiteY20" fmla="*/ 3750174 h 5224700"/>
              <a:gd name="connsiteX21" fmla="*/ 8006593 w 8006593"/>
              <a:gd name="connsiteY21" fmla="*/ 4278449 h 5224700"/>
              <a:gd name="connsiteX22" fmla="*/ 8006593 w 8006593"/>
              <a:gd name="connsiteY22" fmla="*/ 5224700 h 5224700"/>
              <a:gd name="connsiteX23" fmla="*/ 7274562 w 8006593"/>
              <a:gd name="connsiteY23" fmla="*/ 5224700 h 5224700"/>
              <a:gd name="connsiteX24" fmla="*/ 6702662 w 8006593"/>
              <a:gd name="connsiteY24" fmla="*/ 5224700 h 5224700"/>
              <a:gd name="connsiteX25" fmla="*/ 6290895 w 8006593"/>
              <a:gd name="connsiteY25" fmla="*/ 5224700 h 5224700"/>
              <a:gd name="connsiteX26" fmla="*/ 5799061 w 8006593"/>
              <a:gd name="connsiteY26" fmla="*/ 5224700 h 5224700"/>
              <a:gd name="connsiteX27" fmla="*/ 5387293 w 8006593"/>
              <a:gd name="connsiteY27" fmla="*/ 5224700 h 5224700"/>
              <a:gd name="connsiteX28" fmla="*/ 4655262 w 8006593"/>
              <a:gd name="connsiteY28" fmla="*/ 5224700 h 5224700"/>
              <a:gd name="connsiteX29" fmla="*/ 3923231 w 8006593"/>
              <a:gd name="connsiteY29" fmla="*/ 5224700 h 5224700"/>
              <a:gd name="connsiteX30" fmla="*/ 3351331 w 8006593"/>
              <a:gd name="connsiteY30" fmla="*/ 5224700 h 5224700"/>
              <a:gd name="connsiteX31" fmla="*/ 2939563 w 8006593"/>
              <a:gd name="connsiteY31" fmla="*/ 5224700 h 5224700"/>
              <a:gd name="connsiteX32" fmla="*/ 2367664 w 8006593"/>
              <a:gd name="connsiteY32" fmla="*/ 5224700 h 5224700"/>
              <a:gd name="connsiteX33" fmla="*/ 1875830 w 8006593"/>
              <a:gd name="connsiteY33" fmla="*/ 5224700 h 5224700"/>
              <a:gd name="connsiteX34" fmla="*/ 1143799 w 8006593"/>
              <a:gd name="connsiteY34" fmla="*/ 5224700 h 5224700"/>
              <a:gd name="connsiteX35" fmla="*/ 732031 w 8006593"/>
              <a:gd name="connsiteY35" fmla="*/ 5224700 h 5224700"/>
              <a:gd name="connsiteX36" fmla="*/ 0 w 8006593"/>
              <a:gd name="connsiteY36" fmla="*/ 5224700 h 5224700"/>
              <a:gd name="connsiteX37" fmla="*/ 0 w 8006593"/>
              <a:gd name="connsiteY37" fmla="*/ 4696425 h 5224700"/>
              <a:gd name="connsiteX38" fmla="*/ 0 w 8006593"/>
              <a:gd name="connsiteY38" fmla="*/ 4011409 h 5224700"/>
              <a:gd name="connsiteX39" fmla="*/ 0 w 8006593"/>
              <a:gd name="connsiteY39" fmla="*/ 3483133 h 5224700"/>
              <a:gd name="connsiteX40" fmla="*/ 0 w 8006593"/>
              <a:gd name="connsiteY40" fmla="*/ 2798117 h 5224700"/>
              <a:gd name="connsiteX41" fmla="*/ 0 w 8006593"/>
              <a:gd name="connsiteY41" fmla="*/ 2322089 h 5224700"/>
              <a:gd name="connsiteX42" fmla="*/ 0 w 8006593"/>
              <a:gd name="connsiteY42" fmla="*/ 1793814 h 5224700"/>
              <a:gd name="connsiteX43" fmla="*/ 0 w 8006593"/>
              <a:gd name="connsiteY43" fmla="*/ 1161044 h 5224700"/>
              <a:gd name="connsiteX44" fmla="*/ 0 w 8006593"/>
              <a:gd name="connsiteY44" fmla="*/ 632769 h 5224700"/>
              <a:gd name="connsiteX45" fmla="*/ 0 w 8006593"/>
              <a:gd name="connsiteY45" fmla="*/ 0 h 522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8006593" h="5224700" fill="none" extrusionOk="0">
                <a:moveTo>
                  <a:pt x="0" y="0"/>
                </a:moveTo>
                <a:cubicBezTo>
                  <a:pt x="235053" y="-27300"/>
                  <a:pt x="338014" y="9755"/>
                  <a:pt x="491834" y="0"/>
                </a:cubicBezTo>
                <a:cubicBezTo>
                  <a:pt x="645654" y="-9755"/>
                  <a:pt x="748473" y="46043"/>
                  <a:pt x="983667" y="0"/>
                </a:cubicBezTo>
                <a:cubicBezTo>
                  <a:pt x="1218861" y="-46043"/>
                  <a:pt x="1328826" y="25882"/>
                  <a:pt x="1555567" y="0"/>
                </a:cubicBezTo>
                <a:cubicBezTo>
                  <a:pt x="1782308" y="-25882"/>
                  <a:pt x="1906869" y="275"/>
                  <a:pt x="2127466" y="0"/>
                </a:cubicBezTo>
                <a:cubicBezTo>
                  <a:pt x="2348063" y="-275"/>
                  <a:pt x="2521064" y="64596"/>
                  <a:pt x="2699366" y="0"/>
                </a:cubicBezTo>
                <a:cubicBezTo>
                  <a:pt x="2877668" y="-64596"/>
                  <a:pt x="2989104" y="14532"/>
                  <a:pt x="3191199" y="0"/>
                </a:cubicBezTo>
                <a:cubicBezTo>
                  <a:pt x="3393294" y="-14532"/>
                  <a:pt x="3704407" y="43430"/>
                  <a:pt x="3923231" y="0"/>
                </a:cubicBezTo>
                <a:cubicBezTo>
                  <a:pt x="4142055" y="-43430"/>
                  <a:pt x="4318529" y="27774"/>
                  <a:pt x="4575196" y="0"/>
                </a:cubicBezTo>
                <a:cubicBezTo>
                  <a:pt x="4831863" y="-27774"/>
                  <a:pt x="5134123" y="49931"/>
                  <a:pt x="5307227" y="0"/>
                </a:cubicBezTo>
                <a:cubicBezTo>
                  <a:pt x="5480331" y="-49931"/>
                  <a:pt x="5752329" y="33647"/>
                  <a:pt x="6039259" y="0"/>
                </a:cubicBezTo>
                <a:cubicBezTo>
                  <a:pt x="6326189" y="-33647"/>
                  <a:pt x="6221098" y="27341"/>
                  <a:pt x="6370960" y="0"/>
                </a:cubicBezTo>
                <a:cubicBezTo>
                  <a:pt x="6520822" y="-27341"/>
                  <a:pt x="6863745" y="49877"/>
                  <a:pt x="7022926" y="0"/>
                </a:cubicBezTo>
                <a:cubicBezTo>
                  <a:pt x="7182107" y="-49877"/>
                  <a:pt x="7641736" y="42601"/>
                  <a:pt x="8006593" y="0"/>
                </a:cubicBezTo>
                <a:cubicBezTo>
                  <a:pt x="8017630" y="147130"/>
                  <a:pt x="7964039" y="379678"/>
                  <a:pt x="8006593" y="476028"/>
                </a:cubicBezTo>
                <a:cubicBezTo>
                  <a:pt x="8049147" y="572378"/>
                  <a:pt x="7961724" y="946416"/>
                  <a:pt x="8006593" y="1108797"/>
                </a:cubicBezTo>
                <a:cubicBezTo>
                  <a:pt x="8051462" y="1271178"/>
                  <a:pt x="7985032" y="1426457"/>
                  <a:pt x="8006593" y="1637073"/>
                </a:cubicBezTo>
                <a:cubicBezTo>
                  <a:pt x="8028154" y="1847689"/>
                  <a:pt x="7960998" y="2094705"/>
                  <a:pt x="8006593" y="2217595"/>
                </a:cubicBezTo>
                <a:cubicBezTo>
                  <a:pt x="8052188" y="2340485"/>
                  <a:pt x="7989547" y="2512236"/>
                  <a:pt x="8006593" y="2641376"/>
                </a:cubicBezTo>
                <a:cubicBezTo>
                  <a:pt x="8023639" y="2770516"/>
                  <a:pt x="7981291" y="3026303"/>
                  <a:pt x="8006593" y="3169651"/>
                </a:cubicBezTo>
                <a:cubicBezTo>
                  <a:pt x="8031895" y="3312999"/>
                  <a:pt x="7943316" y="3587155"/>
                  <a:pt x="8006593" y="3750174"/>
                </a:cubicBezTo>
                <a:cubicBezTo>
                  <a:pt x="8069870" y="3913193"/>
                  <a:pt x="8004788" y="4096463"/>
                  <a:pt x="8006593" y="4278449"/>
                </a:cubicBezTo>
                <a:cubicBezTo>
                  <a:pt x="8008398" y="4460435"/>
                  <a:pt x="7900947" y="4853907"/>
                  <a:pt x="8006593" y="5224700"/>
                </a:cubicBezTo>
                <a:cubicBezTo>
                  <a:pt x="7694623" y="5236907"/>
                  <a:pt x="7516901" y="5150813"/>
                  <a:pt x="7274562" y="5224700"/>
                </a:cubicBezTo>
                <a:cubicBezTo>
                  <a:pt x="7032223" y="5298587"/>
                  <a:pt x="6966885" y="5183143"/>
                  <a:pt x="6702662" y="5224700"/>
                </a:cubicBezTo>
                <a:cubicBezTo>
                  <a:pt x="6438439" y="5266257"/>
                  <a:pt x="6460381" y="5192046"/>
                  <a:pt x="6290895" y="5224700"/>
                </a:cubicBezTo>
                <a:cubicBezTo>
                  <a:pt x="6121409" y="5257354"/>
                  <a:pt x="5899125" y="5201291"/>
                  <a:pt x="5799061" y="5224700"/>
                </a:cubicBezTo>
                <a:cubicBezTo>
                  <a:pt x="5698997" y="5248109"/>
                  <a:pt x="5551167" y="5192299"/>
                  <a:pt x="5387293" y="5224700"/>
                </a:cubicBezTo>
                <a:cubicBezTo>
                  <a:pt x="5223419" y="5257101"/>
                  <a:pt x="4944681" y="5210518"/>
                  <a:pt x="4655262" y="5224700"/>
                </a:cubicBezTo>
                <a:cubicBezTo>
                  <a:pt x="4365843" y="5238882"/>
                  <a:pt x="4165654" y="5219638"/>
                  <a:pt x="3923231" y="5224700"/>
                </a:cubicBezTo>
                <a:cubicBezTo>
                  <a:pt x="3680808" y="5229762"/>
                  <a:pt x="3630106" y="5195993"/>
                  <a:pt x="3351331" y="5224700"/>
                </a:cubicBezTo>
                <a:cubicBezTo>
                  <a:pt x="3072556" y="5253407"/>
                  <a:pt x="3047250" y="5203097"/>
                  <a:pt x="2939563" y="5224700"/>
                </a:cubicBezTo>
                <a:cubicBezTo>
                  <a:pt x="2831876" y="5246303"/>
                  <a:pt x="2616448" y="5214822"/>
                  <a:pt x="2367664" y="5224700"/>
                </a:cubicBezTo>
                <a:cubicBezTo>
                  <a:pt x="2118880" y="5234578"/>
                  <a:pt x="2109718" y="5181493"/>
                  <a:pt x="1875830" y="5224700"/>
                </a:cubicBezTo>
                <a:cubicBezTo>
                  <a:pt x="1641942" y="5267907"/>
                  <a:pt x="1476179" y="5223991"/>
                  <a:pt x="1143799" y="5224700"/>
                </a:cubicBezTo>
                <a:cubicBezTo>
                  <a:pt x="811419" y="5225409"/>
                  <a:pt x="829107" y="5215521"/>
                  <a:pt x="732031" y="5224700"/>
                </a:cubicBezTo>
                <a:cubicBezTo>
                  <a:pt x="634955" y="5233879"/>
                  <a:pt x="345030" y="5204361"/>
                  <a:pt x="0" y="5224700"/>
                </a:cubicBezTo>
                <a:cubicBezTo>
                  <a:pt x="-27047" y="5064546"/>
                  <a:pt x="37277" y="4862253"/>
                  <a:pt x="0" y="4696425"/>
                </a:cubicBezTo>
                <a:cubicBezTo>
                  <a:pt x="-37277" y="4530597"/>
                  <a:pt x="63635" y="4343038"/>
                  <a:pt x="0" y="4011409"/>
                </a:cubicBezTo>
                <a:cubicBezTo>
                  <a:pt x="-63635" y="3679780"/>
                  <a:pt x="13654" y="3712728"/>
                  <a:pt x="0" y="3483133"/>
                </a:cubicBezTo>
                <a:cubicBezTo>
                  <a:pt x="-13654" y="3253538"/>
                  <a:pt x="18777" y="2937154"/>
                  <a:pt x="0" y="2798117"/>
                </a:cubicBezTo>
                <a:cubicBezTo>
                  <a:pt x="-18777" y="2659080"/>
                  <a:pt x="13456" y="2528353"/>
                  <a:pt x="0" y="2322089"/>
                </a:cubicBezTo>
                <a:cubicBezTo>
                  <a:pt x="-13456" y="2115825"/>
                  <a:pt x="7086" y="1939030"/>
                  <a:pt x="0" y="1793814"/>
                </a:cubicBezTo>
                <a:cubicBezTo>
                  <a:pt x="-7086" y="1648599"/>
                  <a:pt x="68512" y="1431575"/>
                  <a:pt x="0" y="1161044"/>
                </a:cubicBezTo>
                <a:cubicBezTo>
                  <a:pt x="-68512" y="890513"/>
                  <a:pt x="57751" y="829740"/>
                  <a:pt x="0" y="632769"/>
                </a:cubicBezTo>
                <a:cubicBezTo>
                  <a:pt x="-57751" y="435799"/>
                  <a:pt x="28335" y="304735"/>
                  <a:pt x="0" y="0"/>
                </a:cubicBezTo>
                <a:close/>
              </a:path>
              <a:path w="8006593" h="5224700" stroke="0" extrusionOk="0">
                <a:moveTo>
                  <a:pt x="0" y="0"/>
                </a:moveTo>
                <a:cubicBezTo>
                  <a:pt x="280386" y="-73383"/>
                  <a:pt x="576852" y="47062"/>
                  <a:pt x="732031" y="0"/>
                </a:cubicBezTo>
                <a:cubicBezTo>
                  <a:pt x="887210" y="-47062"/>
                  <a:pt x="1026611" y="44200"/>
                  <a:pt x="1223865" y="0"/>
                </a:cubicBezTo>
                <a:cubicBezTo>
                  <a:pt x="1421119" y="-44200"/>
                  <a:pt x="1414184" y="35939"/>
                  <a:pt x="1555567" y="0"/>
                </a:cubicBezTo>
                <a:cubicBezTo>
                  <a:pt x="1696950" y="-35939"/>
                  <a:pt x="1810861" y="15971"/>
                  <a:pt x="1887268" y="0"/>
                </a:cubicBezTo>
                <a:cubicBezTo>
                  <a:pt x="1963675" y="-15971"/>
                  <a:pt x="2171961" y="43779"/>
                  <a:pt x="2299036" y="0"/>
                </a:cubicBezTo>
                <a:cubicBezTo>
                  <a:pt x="2426111" y="-43779"/>
                  <a:pt x="2465302" y="35120"/>
                  <a:pt x="2630738" y="0"/>
                </a:cubicBezTo>
                <a:cubicBezTo>
                  <a:pt x="2796174" y="-35120"/>
                  <a:pt x="3011887" y="47600"/>
                  <a:pt x="3202637" y="0"/>
                </a:cubicBezTo>
                <a:cubicBezTo>
                  <a:pt x="3393387" y="-47600"/>
                  <a:pt x="3529974" y="13027"/>
                  <a:pt x="3694471" y="0"/>
                </a:cubicBezTo>
                <a:cubicBezTo>
                  <a:pt x="3858968" y="-13027"/>
                  <a:pt x="3974206" y="38879"/>
                  <a:pt x="4106238" y="0"/>
                </a:cubicBezTo>
                <a:cubicBezTo>
                  <a:pt x="4238270" y="-38879"/>
                  <a:pt x="4457876" y="11558"/>
                  <a:pt x="4598072" y="0"/>
                </a:cubicBezTo>
                <a:cubicBezTo>
                  <a:pt x="4738268" y="-11558"/>
                  <a:pt x="4905783" y="16338"/>
                  <a:pt x="5169971" y="0"/>
                </a:cubicBezTo>
                <a:cubicBezTo>
                  <a:pt x="5434159" y="-16338"/>
                  <a:pt x="5590348" y="37289"/>
                  <a:pt x="5821937" y="0"/>
                </a:cubicBezTo>
                <a:cubicBezTo>
                  <a:pt x="6053526" y="-37289"/>
                  <a:pt x="6151740" y="39016"/>
                  <a:pt x="6313770" y="0"/>
                </a:cubicBezTo>
                <a:cubicBezTo>
                  <a:pt x="6475800" y="-39016"/>
                  <a:pt x="6487254" y="27233"/>
                  <a:pt x="6645472" y="0"/>
                </a:cubicBezTo>
                <a:cubicBezTo>
                  <a:pt x="6803690" y="-27233"/>
                  <a:pt x="6819224" y="32318"/>
                  <a:pt x="6977174" y="0"/>
                </a:cubicBezTo>
                <a:cubicBezTo>
                  <a:pt x="7135124" y="-32318"/>
                  <a:pt x="7493652" y="94502"/>
                  <a:pt x="8006593" y="0"/>
                </a:cubicBezTo>
                <a:cubicBezTo>
                  <a:pt x="8044445" y="138345"/>
                  <a:pt x="7993017" y="276623"/>
                  <a:pt x="8006593" y="476028"/>
                </a:cubicBezTo>
                <a:cubicBezTo>
                  <a:pt x="8020169" y="675433"/>
                  <a:pt x="7986382" y="701851"/>
                  <a:pt x="8006593" y="899809"/>
                </a:cubicBezTo>
                <a:cubicBezTo>
                  <a:pt x="8026804" y="1097767"/>
                  <a:pt x="8003968" y="1181490"/>
                  <a:pt x="8006593" y="1323591"/>
                </a:cubicBezTo>
                <a:cubicBezTo>
                  <a:pt x="8009218" y="1465692"/>
                  <a:pt x="7947019" y="1716699"/>
                  <a:pt x="8006593" y="1851866"/>
                </a:cubicBezTo>
                <a:cubicBezTo>
                  <a:pt x="8066167" y="1987034"/>
                  <a:pt x="7983914" y="2271923"/>
                  <a:pt x="8006593" y="2536882"/>
                </a:cubicBezTo>
                <a:cubicBezTo>
                  <a:pt x="8029272" y="2801841"/>
                  <a:pt x="8005292" y="2793743"/>
                  <a:pt x="8006593" y="2960663"/>
                </a:cubicBezTo>
                <a:cubicBezTo>
                  <a:pt x="8007894" y="3127583"/>
                  <a:pt x="7979396" y="3271513"/>
                  <a:pt x="8006593" y="3488939"/>
                </a:cubicBezTo>
                <a:cubicBezTo>
                  <a:pt x="8033790" y="3706365"/>
                  <a:pt x="7963975" y="3836601"/>
                  <a:pt x="8006593" y="4069461"/>
                </a:cubicBezTo>
                <a:cubicBezTo>
                  <a:pt x="8049211" y="4302321"/>
                  <a:pt x="7952161" y="4528838"/>
                  <a:pt x="8006593" y="4649983"/>
                </a:cubicBezTo>
                <a:cubicBezTo>
                  <a:pt x="8061025" y="4771128"/>
                  <a:pt x="7954318" y="4989579"/>
                  <a:pt x="8006593" y="5224700"/>
                </a:cubicBezTo>
                <a:cubicBezTo>
                  <a:pt x="7791643" y="5232022"/>
                  <a:pt x="7603602" y="5160910"/>
                  <a:pt x="7434694" y="5224700"/>
                </a:cubicBezTo>
                <a:cubicBezTo>
                  <a:pt x="7265786" y="5288490"/>
                  <a:pt x="6857002" y="5147820"/>
                  <a:pt x="6702662" y="5224700"/>
                </a:cubicBezTo>
                <a:cubicBezTo>
                  <a:pt x="6548322" y="5301580"/>
                  <a:pt x="6448232" y="5215479"/>
                  <a:pt x="6290895" y="5224700"/>
                </a:cubicBezTo>
                <a:cubicBezTo>
                  <a:pt x="6133558" y="5233921"/>
                  <a:pt x="5839805" y="5189245"/>
                  <a:pt x="5638929" y="5224700"/>
                </a:cubicBezTo>
                <a:cubicBezTo>
                  <a:pt x="5438053" y="5260155"/>
                  <a:pt x="5142669" y="5190890"/>
                  <a:pt x="4986964" y="5224700"/>
                </a:cubicBezTo>
                <a:cubicBezTo>
                  <a:pt x="4831259" y="5258510"/>
                  <a:pt x="4517962" y="5203403"/>
                  <a:pt x="4334998" y="5224700"/>
                </a:cubicBezTo>
                <a:cubicBezTo>
                  <a:pt x="4152034" y="5245997"/>
                  <a:pt x="3938896" y="5175907"/>
                  <a:pt x="3763099" y="5224700"/>
                </a:cubicBezTo>
                <a:cubicBezTo>
                  <a:pt x="3587302" y="5273493"/>
                  <a:pt x="3382459" y="5157872"/>
                  <a:pt x="3111133" y="5224700"/>
                </a:cubicBezTo>
                <a:cubicBezTo>
                  <a:pt x="2839807" y="5291528"/>
                  <a:pt x="2718132" y="5192269"/>
                  <a:pt x="2619300" y="5224700"/>
                </a:cubicBezTo>
                <a:cubicBezTo>
                  <a:pt x="2520468" y="5257131"/>
                  <a:pt x="2414984" y="5210122"/>
                  <a:pt x="2287598" y="5224700"/>
                </a:cubicBezTo>
                <a:cubicBezTo>
                  <a:pt x="2160212" y="5239278"/>
                  <a:pt x="1910038" y="5221929"/>
                  <a:pt x="1715699" y="5224700"/>
                </a:cubicBezTo>
                <a:cubicBezTo>
                  <a:pt x="1521360" y="5227471"/>
                  <a:pt x="1390584" y="5176498"/>
                  <a:pt x="1303931" y="5224700"/>
                </a:cubicBezTo>
                <a:cubicBezTo>
                  <a:pt x="1217278" y="5272902"/>
                  <a:pt x="1043074" y="5195870"/>
                  <a:pt x="972229" y="5224700"/>
                </a:cubicBezTo>
                <a:cubicBezTo>
                  <a:pt x="901384" y="5253530"/>
                  <a:pt x="754500" y="5201234"/>
                  <a:pt x="560462" y="5224700"/>
                </a:cubicBezTo>
                <a:cubicBezTo>
                  <a:pt x="366424" y="5248166"/>
                  <a:pt x="162392" y="5220888"/>
                  <a:pt x="0" y="5224700"/>
                </a:cubicBezTo>
                <a:cubicBezTo>
                  <a:pt x="-22960" y="4974745"/>
                  <a:pt x="16161" y="4799449"/>
                  <a:pt x="0" y="4644178"/>
                </a:cubicBezTo>
                <a:cubicBezTo>
                  <a:pt x="-16161" y="4488907"/>
                  <a:pt x="32775" y="4340300"/>
                  <a:pt x="0" y="4168150"/>
                </a:cubicBezTo>
                <a:cubicBezTo>
                  <a:pt x="-32775" y="3996000"/>
                  <a:pt x="72936" y="3718213"/>
                  <a:pt x="0" y="3535380"/>
                </a:cubicBezTo>
                <a:cubicBezTo>
                  <a:pt x="-72936" y="3352547"/>
                  <a:pt x="5748" y="3063302"/>
                  <a:pt x="0" y="2902611"/>
                </a:cubicBezTo>
                <a:cubicBezTo>
                  <a:pt x="-5748" y="2741920"/>
                  <a:pt x="46248" y="2560208"/>
                  <a:pt x="0" y="2374336"/>
                </a:cubicBezTo>
                <a:cubicBezTo>
                  <a:pt x="-46248" y="2188465"/>
                  <a:pt x="50531" y="1930298"/>
                  <a:pt x="0" y="1741567"/>
                </a:cubicBezTo>
                <a:cubicBezTo>
                  <a:pt x="-50531" y="1552836"/>
                  <a:pt x="44404" y="1322778"/>
                  <a:pt x="0" y="1213291"/>
                </a:cubicBezTo>
                <a:cubicBezTo>
                  <a:pt x="-44404" y="1103804"/>
                  <a:pt x="15147" y="922980"/>
                  <a:pt x="0" y="685016"/>
                </a:cubicBezTo>
                <a:cubicBezTo>
                  <a:pt x="-15147" y="447053"/>
                  <a:pt x="18562" y="328420"/>
                  <a:pt x="0" y="0"/>
                </a:cubicBezTo>
                <a:close/>
              </a:path>
            </a:pathLst>
          </a:custGeom>
          <a:solidFill>
            <a:srgbClr val="00B0F0"/>
          </a:solidFill>
          <a:ln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244030355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2414734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59C055-02F0-3CDD-1B96-2B62B399E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Candidate Direction of Work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305AB8-5BF6-5449-09AC-7730CCC09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i="1" dirty="0">
                <a:solidFill>
                  <a:srgbClr val="00B0F0"/>
                </a:solidFill>
              </a:rPr>
              <a:t>Rationalize device models </a:t>
            </a:r>
            <a:r>
              <a:rPr lang="en-US" dirty="0"/>
              <a:t>space and avoid redundant efforts</a:t>
            </a:r>
          </a:p>
          <a:p>
            <a:pPr lvl="1"/>
            <a:r>
              <a:rPr lang="en-US" dirty="0"/>
              <a:t>Clear guidance for the development of device models in the IETF</a:t>
            </a:r>
          </a:p>
          <a:p>
            <a:endParaRPr lang="en-US" dirty="0"/>
          </a:p>
          <a:p>
            <a:r>
              <a:rPr lang="en-US" dirty="0"/>
              <a:t>More </a:t>
            </a:r>
            <a:r>
              <a:rPr lang="en-US" b="1" i="1" dirty="0">
                <a:solidFill>
                  <a:srgbClr val="00B0F0"/>
                </a:solidFill>
              </a:rPr>
              <a:t>agile process </a:t>
            </a:r>
            <a:r>
              <a:rPr lang="en-US" dirty="0"/>
              <a:t>for developing YANG modules</a:t>
            </a:r>
          </a:p>
          <a:p>
            <a:endParaRPr lang="en-US" dirty="0"/>
          </a:p>
          <a:p>
            <a:r>
              <a:rPr lang="en-US" b="1" i="1" dirty="0">
                <a:solidFill>
                  <a:srgbClr val="00B0F0"/>
                </a:solidFill>
              </a:rPr>
              <a:t>More Profiling</a:t>
            </a:r>
          </a:p>
          <a:p>
            <a:pPr lvl="1"/>
            <a:r>
              <a:rPr lang="en-US" dirty="0"/>
              <a:t>E.g., A profile with a set of recommendations about core/key NETCONF/RESTCONF features with the appropriate justification will help the emergence of more implementations that meet the operators’ needs</a:t>
            </a:r>
          </a:p>
          <a:p>
            <a:pPr lvl="1"/>
            <a:r>
              <a:rPr lang="en-US" dirty="0"/>
              <a:t>YANG profiles</a:t>
            </a:r>
          </a:p>
          <a:p>
            <a:endParaRPr lang="en-US" dirty="0"/>
          </a:p>
          <a:p>
            <a:r>
              <a:rPr lang="en-US" b="1" i="1" dirty="0">
                <a:solidFill>
                  <a:srgbClr val="00B0F0"/>
                </a:solidFill>
              </a:rPr>
              <a:t>Reassess the value of some IETF proposals </a:t>
            </a:r>
            <a:r>
              <a:rPr lang="en-US" dirty="0"/>
              <a:t>vs. competing/emerging solutions would be useful (e.g., </a:t>
            </a:r>
            <a:r>
              <a:rPr lang="en-US" dirty="0" err="1"/>
              <a:t>gRPC</a:t>
            </a:r>
            <a:r>
              <a:rPr lang="en-US" dirty="0"/>
              <a:t> vs. YANG-Push)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3079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3F35FB-5F26-93CB-E91B-ACFC91D67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Next </a:t>
            </a:r>
            <a:r>
              <a:rPr lang="fr-FR" dirty="0" err="1"/>
              <a:t>Steps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F634FC-B903-FA83-1B87-28168CD42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Update the new operators requirements list with more assessments form other </a:t>
            </a:r>
            <a:r>
              <a:rPr lang="en-US" dirty="0" err="1"/>
              <a:t>oparators</a:t>
            </a:r>
            <a:endParaRPr lang="en-US" dirty="0"/>
          </a:p>
          <a:p>
            <a:r>
              <a:rPr lang="en-US" dirty="0"/>
              <a:t>Update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DBC5F11-2AE1-39E4-D4B3-82E08A129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2852936"/>
            <a:ext cx="6275040" cy="3542769"/>
          </a:xfrm>
          <a:custGeom>
            <a:avLst/>
            <a:gdLst>
              <a:gd name="connsiteX0" fmla="*/ 0 w 6275040"/>
              <a:gd name="connsiteY0" fmla="*/ 0 h 3542769"/>
              <a:gd name="connsiteX1" fmla="*/ 633209 w 6275040"/>
              <a:gd name="connsiteY1" fmla="*/ 0 h 3542769"/>
              <a:gd name="connsiteX2" fmla="*/ 1329168 w 6275040"/>
              <a:gd name="connsiteY2" fmla="*/ 0 h 3542769"/>
              <a:gd name="connsiteX3" fmla="*/ 1836875 w 6275040"/>
              <a:gd name="connsiteY3" fmla="*/ 0 h 3542769"/>
              <a:gd name="connsiteX4" fmla="*/ 2344583 w 6275040"/>
              <a:gd name="connsiteY4" fmla="*/ 0 h 3542769"/>
              <a:gd name="connsiteX5" fmla="*/ 2726790 w 6275040"/>
              <a:gd name="connsiteY5" fmla="*/ 0 h 3542769"/>
              <a:gd name="connsiteX6" fmla="*/ 3234498 w 6275040"/>
              <a:gd name="connsiteY6" fmla="*/ 0 h 3542769"/>
              <a:gd name="connsiteX7" fmla="*/ 3679455 w 6275040"/>
              <a:gd name="connsiteY7" fmla="*/ 0 h 3542769"/>
              <a:gd name="connsiteX8" fmla="*/ 4187163 w 6275040"/>
              <a:gd name="connsiteY8" fmla="*/ 0 h 3542769"/>
              <a:gd name="connsiteX9" fmla="*/ 4569370 w 6275040"/>
              <a:gd name="connsiteY9" fmla="*/ 0 h 3542769"/>
              <a:gd name="connsiteX10" fmla="*/ 5139828 w 6275040"/>
              <a:gd name="connsiteY10" fmla="*/ 0 h 3542769"/>
              <a:gd name="connsiteX11" fmla="*/ 5710286 w 6275040"/>
              <a:gd name="connsiteY11" fmla="*/ 0 h 3542769"/>
              <a:gd name="connsiteX12" fmla="*/ 6275040 w 6275040"/>
              <a:gd name="connsiteY12" fmla="*/ 0 h 3542769"/>
              <a:gd name="connsiteX13" fmla="*/ 6275040 w 6275040"/>
              <a:gd name="connsiteY13" fmla="*/ 661317 h 3542769"/>
              <a:gd name="connsiteX14" fmla="*/ 6275040 w 6275040"/>
              <a:gd name="connsiteY14" fmla="*/ 1251778 h 3542769"/>
              <a:gd name="connsiteX15" fmla="*/ 6275040 w 6275040"/>
              <a:gd name="connsiteY15" fmla="*/ 1806812 h 3542769"/>
              <a:gd name="connsiteX16" fmla="*/ 6275040 w 6275040"/>
              <a:gd name="connsiteY16" fmla="*/ 2397274 h 3542769"/>
              <a:gd name="connsiteX17" fmla="*/ 6275040 w 6275040"/>
              <a:gd name="connsiteY17" fmla="*/ 2952307 h 3542769"/>
              <a:gd name="connsiteX18" fmla="*/ 6275040 w 6275040"/>
              <a:gd name="connsiteY18" fmla="*/ 3542769 h 3542769"/>
              <a:gd name="connsiteX19" fmla="*/ 5704582 w 6275040"/>
              <a:gd name="connsiteY19" fmla="*/ 3542769 h 3542769"/>
              <a:gd name="connsiteX20" fmla="*/ 5008623 w 6275040"/>
              <a:gd name="connsiteY20" fmla="*/ 3542769 h 3542769"/>
              <a:gd name="connsiteX21" fmla="*/ 4626416 w 6275040"/>
              <a:gd name="connsiteY21" fmla="*/ 3542769 h 3542769"/>
              <a:gd name="connsiteX22" fmla="*/ 3993207 w 6275040"/>
              <a:gd name="connsiteY22" fmla="*/ 3542769 h 3542769"/>
              <a:gd name="connsiteX23" fmla="*/ 3611000 w 6275040"/>
              <a:gd name="connsiteY23" fmla="*/ 3542769 h 3542769"/>
              <a:gd name="connsiteX24" fmla="*/ 2915041 w 6275040"/>
              <a:gd name="connsiteY24" fmla="*/ 3542769 h 3542769"/>
              <a:gd name="connsiteX25" fmla="*/ 2219082 w 6275040"/>
              <a:gd name="connsiteY25" fmla="*/ 3542769 h 3542769"/>
              <a:gd name="connsiteX26" fmla="*/ 1585874 w 6275040"/>
              <a:gd name="connsiteY26" fmla="*/ 3542769 h 3542769"/>
              <a:gd name="connsiteX27" fmla="*/ 952665 w 6275040"/>
              <a:gd name="connsiteY27" fmla="*/ 3542769 h 3542769"/>
              <a:gd name="connsiteX28" fmla="*/ 507708 w 6275040"/>
              <a:gd name="connsiteY28" fmla="*/ 3542769 h 3542769"/>
              <a:gd name="connsiteX29" fmla="*/ 0 w 6275040"/>
              <a:gd name="connsiteY29" fmla="*/ 3542769 h 3542769"/>
              <a:gd name="connsiteX30" fmla="*/ 0 w 6275040"/>
              <a:gd name="connsiteY30" fmla="*/ 3023163 h 3542769"/>
              <a:gd name="connsiteX31" fmla="*/ 0 w 6275040"/>
              <a:gd name="connsiteY31" fmla="*/ 2538984 h 3542769"/>
              <a:gd name="connsiteX32" fmla="*/ 0 w 6275040"/>
              <a:gd name="connsiteY32" fmla="*/ 1913095 h 3542769"/>
              <a:gd name="connsiteX33" fmla="*/ 0 w 6275040"/>
              <a:gd name="connsiteY33" fmla="*/ 1358061 h 3542769"/>
              <a:gd name="connsiteX34" fmla="*/ 0 w 6275040"/>
              <a:gd name="connsiteY34" fmla="*/ 696745 h 3542769"/>
              <a:gd name="connsiteX35" fmla="*/ 0 w 6275040"/>
              <a:gd name="connsiteY35" fmla="*/ 0 h 354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275040" h="3542769" fill="none" extrusionOk="0">
                <a:moveTo>
                  <a:pt x="0" y="0"/>
                </a:moveTo>
                <a:cubicBezTo>
                  <a:pt x="219491" y="-30188"/>
                  <a:pt x="480294" y="9744"/>
                  <a:pt x="633209" y="0"/>
                </a:cubicBezTo>
                <a:cubicBezTo>
                  <a:pt x="786124" y="-9744"/>
                  <a:pt x="1001399" y="13574"/>
                  <a:pt x="1329168" y="0"/>
                </a:cubicBezTo>
                <a:cubicBezTo>
                  <a:pt x="1656937" y="-13574"/>
                  <a:pt x="1651694" y="1564"/>
                  <a:pt x="1836875" y="0"/>
                </a:cubicBezTo>
                <a:cubicBezTo>
                  <a:pt x="2022056" y="-1564"/>
                  <a:pt x="2098701" y="45014"/>
                  <a:pt x="2344583" y="0"/>
                </a:cubicBezTo>
                <a:cubicBezTo>
                  <a:pt x="2590465" y="-45014"/>
                  <a:pt x="2615270" y="16882"/>
                  <a:pt x="2726790" y="0"/>
                </a:cubicBezTo>
                <a:cubicBezTo>
                  <a:pt x="2838310" y="-16882"/>
                  <a:pt x="3011790" y="37120"/>
                  <a:pt x="3234498" y="0"/>
                </a:cubicBezTo>
                <a:cubicBezTo>
                  <a:pt x="3457206" y="-37120"/>
                  <a:pt x="3583418" y="6365"/>
                  <a:pt x="3679455" y="0"/>
                </a:cubicBezTo>
                <a:cubicBezTo>
                  <a:pt x="3775492" y="-6365"/>
                  <a:pt x="3961482" y="40210"/>
                  <a:pt x="4187163" y="0"/>
                </a:cubicBezTo>
                <a:cubicBezTo>
                  <a:pt x="4412844" y="-40210"/>
                  <a:pt x="4473669" y="37346"/>
                  <a:pt x="4569370" y="0"/>
                </a:cubicBezTo>
                <a:cubicBezTo>
                  <a:pt x="4665071" y="-37346"/>
                  <a:pt x="4863933" y="65469"/>
                  <a:pt x="5139828" y="0"/>
                </a:cubicBezTo>
                <a:cubicBezTo>
                  <a:pt x="5415723" y="-65469"/>
                  <a:pt x="5446884" y="27324"/>
                  <a:pt x="5710286" y="0"/>
                </a:cubicBezTo>
                <a:cubicBezTo>
                  <a:pt x="5973688" y="-27324"/>
                  <a:pt x="6140988" y="41773"/>
                  <a:pt x="6275040" y="0"/>
                </a:cubicBezTo>
                <a:cubicBezTo>
                  <a:pt x="6353233" y="297185"/>
                  <a:pt x="6267121" y="450483"/>
                  <a:pt x="6275040" y="661317"/>
                </a:cubicBezTo>
                <a:cubicBezTo>
                  <a:pt x="6282959" y="872151"/>
                  <a:pt x="6256536" y="1017750"/>
                  <a:pt x="6275040" y="1251778"/>
                </a:cubicBezTo>
                <a:cubicBezTo>
                  <a:pt x="6293544" y="1485806"/>
                  <a:pt x="6248200" y="1682860"/>
                  <a:pt x="6275040" y="1806812"/>
                </a:cubicBezTo>
                <a:cubicBezTo>
                  <a:pt x="6301880" y="1930764"/>
                  <a:pt x="6249306" y="2232140"/>
                  <a:pt x="6275040" y="2397274"/>
                </a:cubicBezTo>
                <a:cubicBezTo>
                  <a:pt x="6300774" y="2562408"/>
                  <a:pt x="6256567" y="2816892"/>
                  <a:pt x="6275040" y="2952307"/>
                </a:cubicBezTo>
                <a:cubicBezTo>
                  <a:pt x="6293513" y="3087722"/>
                  <a:pt x="6234690" y="3251565"/>
                  <a:pt x="6275040" y="3542769"/>
                </a:cubicBezTo>
                <a:cubicBezTo>
                  <a:pt x="6066463" y="3605705"/>
                  <a:pt x="5895565" y="3536965"/>
                  <a:pt x="5704582" y="3542769"/>
                </a:cubicBezTo>
                <a:cubicBezTo>
                  <a:pt x="5513599" y="3548573"/>
                  <a:pt x="5312834" y="3540867"/>
                  <a:pt x="5008623" y="3542769"/>
                </a:cubicBezTo>
                <a:cubicBezTo>
                  <a:pt x="4704412" y="3544671"/>
                  <a:pt x="4770069" y="3541032"/>
                  <a:pt x="4626416" y="3542769"/>
                </a:cubicBezTo>
                <a:cubicBezTo>
                  <a:pt x="4482763" y="3544506"/>
                  <a:pt x="4121869" y="3532862"/>
                  <a:pt x="3993207" y="3542769"/>
                </a:cubicBezTo>
                <a:cubicBezTo>
                  <a:pt x="3864545" y="3552676"/>
                  <a:pt x="3743927" y="3509115"/>
                  <a:pt x="3611000" y="3542769"/>
                </a:cubicBezTo>
                <a:cubicBezTo>
                  <a:pt x="3478073" y="3576423"/>
                  <a:pt x="3105897" y="3468775"/>
                  <a:pt x="2915041" y="3542769"/>
                </a:cubicBezTo>
                <a:cubicBezTo>
                  <a:pt x="2724185" y="3616763"/>
                  <a:pt x="2489594" y="3489368"/>
                  <a:pt x="2219082" y="3542769"/>
                </a:cubicBezTo>
                <a:cubicBezTo>
                  <a:pt x="1948570" y="3596170"/>
                  <a:pt x="1830261" y="3528421"/>
                  <a:pt x="1585874" y="3542769"/>
                </a:cubicBezTo>
                <a:cubicBezTo>
                  <a:pt x="1341487" y="3557117"/>
                  <a:pt x="1251909" y="3505295"/>
                  <a:pt x="952665" y="3542769"/>
                </a:cubicBezTo>
                <a:cubicBezTo>
                  <a:pt x="653421" y="3580243"/>
                  <a:pt x="650291" y="3510141"/>
                  <a:pt x="507708" y="3542769"/>
                </a:cubicBezTo>
                <a:cubicBezTo>
                  <a:pt x="365125" y="3575397"/>
                  <a:pt x="233681" y="3495739"/>
                  <a:pt x="0" y="3542769"/>
                </a:cubicBezTo>
                <a:cubicBezTo>
                  <a:pt x="-44230" y="3382439"/>
                  <a:pt x="26949" y="3264791"/>
                  <a:pt x="0" y="3023163"/>
                </a:cubicBezTo>
                <a:cubicBezTo>
                  <a:pt x="-26949" y="2781535"/>
                  <a:pt x="47648" y="2636884"/>
                  <a:pt x="0" y="2538984"/>
                </a:cubicBezTo>
                <a:cubicBezTo>
                  <a:pt x="-47648" y="2441084"/>
                  <a:pt x="57068" y="2205081"/>
                  <a:pt x="0" y="1913095"/>
                </a:cubicBezTo>
                <a:cubicBezTo>
                  <a:pt x="-57068" y="1621109"/>
                  <a:pt x="53230" y="1534473"/>
                  <a:pt x="0" y="1358061"/>
                </a:cubicBezTo>
                <a:cubicBezTo>
                  <a:pt x="-53230" y="1181649"/>
                  <a:pt x="16941" y="872862"/>
                  <a:pt x="0" y="696745"/>
                </a:cubicBezTo>
                <a:cubicBezTo>
                  <a:pt x="-16941" y="520628"/>
                  <a:pt x="44485" y="309261"/>
                  <a:pt x="0" y="0"/>
                </a:cubicBezTo>
                <a:close/>
              </a:path>
              <a:path w="6275040" h="3542769" stroke="0" extrusionOk="0">
                <a:moveTo>
                  <a:pt x="0" y="0"/>
                </a:moveTo>
                <a:cubicBezTo>
                  <a:pt x="129555" y="-3053"/>
                  <a:pt x="306481" y="10528"/>
                  <a:pt x="570458" y="0"/>
                </a:cubicBezTo>
                <a:cubicBezTo>
                  <a:pt x="834435" y="-10528"/>
                  <a:pt x="933527" y="25636"/>
                  <a:pt x="1140916" y="0"/>
                </a:cubicBezTo>
                <a:cubicBezTo>
                  <a:pt x="1348305" y="-25636"/>
                  <a:pt x="1392715" y="29858"/>
                  <a:pt x="1523123" y="0"/>
                </a:cubicBezTo>
                <a:cubicBezTo>
                  <a:pt x="1653531" y="-29858"/>
                  <a:pt x="1924804" y="31347"/>
                  <a:pt x="2030831" y="0"/>
                </a:cubicBezTo>
                <a:cubicBezTo>
                  <a:pt x="2136858" y="-31347"/>
                  <a:pt x="2409163" y="17975"/>
                  <a:pt x="2538539" y="0"/>
                </a:cubicBezTo>
                <a:cubicBezTo>
                  <a:pt x="2667915" y="-17975"/>
                  <a:pt x="2887254" y="74631"/>
                  <a:pt x="3234498" y="0"/>
                </a:cubicBezTo>
                <a:cubicBezTo>
                  <a:pt x="3581742" y="-74631"/>
                  <a:pt x="3689578" y="27700"/>
                  <a:pt x="3804956" y="0"/>
                </a:cubicBezTo>
                <a:cubicBezTo>
                  <a:pt x="3920334" y="-27700"/>
                  <a:pt x="4078259" y="11937"/>
                  <a:pt x="4249913" y="0"/>
                </a:cubicBezTo>
                <a:cubicBezTo>
                  <a:pt x="4421567" y="-11937"/>
                  <a:pt x="4664481" y="69299"/>
                  <a:pt x="4883122" y="0"/>
                </a:cubicBezTo>
                <a:cubicBezTo>
                  <a:pt x="5101763" y="-69299"/>
                  <a:pt x="5338379" y="19033"/>
                  <a:pt x="5453580" y="0"/>
                </a:cubicBezTo>
                <a:cubicBezTo>
                  <a:pt x="5568781" y="-19033"/>
                  <a:pt x="5980745" y="22241"/>
                  <a:pt x="6275040" y="0"/>
                </a:cubicBezTo>
                <a:cubicBezTo>
                  <a:pt x="6328959" y="234909"/>
                  <a:pt x="6237061" y="398469"/>
                  <a:pt x="6275040" y="555034"/>
                </a:cubicBezTo>
                <a:cubicBezTo>
                  <a:pt x="6313019" y="711599"/>
                  <a:pt x="6258075" y="981567"/>
                  <a:pt x="6275040" y="1110068"/>
                </a:cubicBezTo>
                <a:cubicBezTo>
                  <a:pt x="6292005" y="1238569"/>
                  <a:pt x="6266687" y="1564625"/>
                  <a:pt x="6275040" y="1700529"/>
                </a:cubicBezTo>
                <a:cubicBezTo>
                  <a:pt x="6283393" y="1836433"/>
                  <a:pt x="6232782" y="2073100"/>
                  <a:pt x="6275040" y="2255563"/>
                </a:cubicBezTo>
                <a:cubicBezTo>
                  <a:pt x="6317298" y="2438026"/>
                  <a:pt x="6254596" y="2712747"/>
                  <a:pt x="6275040" y="2916880"/>
                </a:cubicBezTo>
                <a:cubicBezTo>
                  <a:pt x="6295484" y="3121013"/>
                  <a:pt x="6217573" y="3277804"/>
                  <a:pt x="6275040" y="3542769"/>
                </a:cubicBezTo>
                <a:cubicBezTo>
                  <a:pt x="6004532" y="3614146"/>
                  <a:pt x="5869385" y="3518015"/>
                  <a:pt x="5641831" y="3542769"/>
                </a:cubicBezTo>
                <a:cubicBezTo>
                  <a:pt x="5414277" y="3567523"/>
                  <a:pt x="5343747" y="3504930"/>
                  <a:pt x="5134124" y="3542769"/>
                </a:cubicBezTo>
                <a:cubicBezTo>
                  <a:pt x="4924501" y="3580608"/>
                  <a:pt x="4908527" y="3534338"/>
                  <a:pt x="4751917" y="3542769"/>
                </a:cubicBezTo>
                <a:cubicBezTo>
                  <a:pt x="4595307" y="3551200"/>
                  <a:pt x="4466393" y="3526282"/>
                  <a:pt x="4244209" y="3542769"/>
                </a:cubicBezTo>
                <a:cubicBezTo>
                  <a:pt x="4022025" y="3559256"/>
                  <a:pt x="3886988" y="3511687"/>
                  <a:pt x="3611000" y="3542769"/>
                </a:cubicBezTo>
                <a:cubicBezTo>
                  <a:pt x="3335012" y="3573851"/>
                  <a:pt x="3328743" y="3509970"/>
                  <a:pt x="3103293" y="3542769"/>
                </a:cubicBezTo>
                <a:cubicBezTo>
                  <a:pt x="2877843" y="3575568"/>
                  <a:pt x="2893430" y="3514267"/>
                  <a:pt x="2721086" y="3542769"/>
                </a:cubicBezTo>
                <a:cubicBezTo>
                  <a:pt x="2548742" y="3571271"/>
                  <a:pt x="2325764" y="3541431"/>
                  <a:pt x="2213378" y="3542769"/>
                </a:cubicBezTo>
                <a:cubicBezTo>
                  <a:pt x="2100992" y="3544107"/>
                  <a:pt x="1886786" y="3541188"/>
                  <a:pt x="1768420" y="3542769"/>
                </a:cubicBezTo>
                <a:cubicBezTo>
                  <a:pt x="1650054" y="3544350"/>
                  <a:pt x="1440393" y="3504519"/>
                  <a:pt x="1323463" y="3542769"/>
                </a:cubicBezTo>
                <a:cubicBezTo>
                  <a:pt x="1206533" y="3581019"/>
                  <a:pt x="778908" y="3500232"/>
                  <a:pt x="627504" y="3542769"/>
                </a:cubicBezTo>
                <a:cubicBezTo>
                  <a:pt x="476100" y="3585306"/>
                  <a:pt x="254668" y="3492096"/>
                  <a:pt x="0" y="3542769"/>
                </a:cubicBezTo>
                <a:cubicBezTo>
                  <a:pt x="-27997" y="3277228"/>
                  <a:pt x="9575" y="3217204"/>
                  <a:pt x="0" y="2987735"/>
                </a:cubicBezTo>
                <a:cubicBezTo>
                  <a:pt x="-9575" y="2758266"/>
                  <a:pt x="7540" y="2690372"/>
                  <a:pt x="0" y="2397274"/>
                </a:cubicBezTo>
                <a:cubicBezTo>
                  <a:pt x="-7540" y="2104176"/>
                  <a:pt x="41117" y="1933018"/>
                  <a:pt x="0" y="1771385"/>
                </a:cubicBezTo>
                <a:cubicBezTo>
                  <a:pt x="-41117" y="1609752"/>
                  <a:pt x="71242" y="1271798"/>
                  <a:pt x="0" y="1145495"/>
                </a:cubicBezTo>
                <a:cubicBezTo>
                  <a:pt x="-71242" y="1019192"/>
                  <a:pt x="19285" y="832228"/>
                  <a:pt x="0" y="625889"/>
                </a:cubicBezTo>
                <a:cubicBezTo>
                  <a:pt x="-19285" y="419550"/>
                  <a:pt x="53318" y="284944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52861544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42353386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07222825-62ea-40f3-96b5-5375c07996e2}" enabled="1" method="Privileged" siteId="{90c7a20a-f34b-40bf-bc48-b9253b6f5d20}" removed="0"/>
  <clbl:label id="{2e1fccfb-80ca-4fe1-a574-1516544edb53}" enabled="1" method="Standard" siteId="{364e5b87-c1c7-420d-9bee-c35d19b557a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459</Words>
  <Application>Microsoft Office PowerPoint</Application>
  <PresentationFormat>Affichage à l'écran (4:3)</PresentationFormat>
  <Paragraphs>62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Courier New</vt:lpstr>
      <vt:lpstr>Thème Office</vt:lpstr>
      <vt:lpstr>An Update of Operators Requirements on Network Management Protocols and Modelling draft-boucadair-nmop-rfc3535-20years-later</vt:lpstr>
      <vt:lpstr>NMOP Work Item</vt:lpstr>
      <vt:lpstr>Some History </vt:lpstr>
      <vt:lpstr>This SHOULD NOT Be …</vt:lpstr>
      <vt:lpstr>What’s in Then?</vt:lpstr>
      <vt:lpstr>But …</vt:lpstr>
      <vt:lpstr>Sample Requirements from outside IETF</vt:lpstr>
      <vt:lpstr>Candidate Direction of Work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Update to Operators Requirements on Network Management</dc:title>
  <dc:creator>BOUCADAIR Mohamed IMT/OLN</dc:creator>
  <cp:lastModifiedBy>BOUCADAIR Mohamed INNOV/NET</cp:lastModifiedBy>
  <cp:revision>946</cp:revision>
  <dcterms:created xsi:type="dcterms:W3CDTF">2016-11-23T08:01:43Z</dcterms:created>
  <dcterms:modified xsi:type="dcterms:W3CDTF">2025-07-18T14:08:33Z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(3)BVjboHKN81wzHFqCDB/bphsPp9DmguBm/bnEhuw4N/xrT3E3ER6B6yDwYYmutu2qMLsQjkbp
wlkIQfw1XyLDSNX9gOrKXPpcfktGtsoHu7sWhQa4/jGBUkwdVKy58BnyclmwU38Nuja9zv0x
skaiwZmglpIK6AUgdhrrNvzr2pq5N7UlKwK41jJKPexDx1Rvy1764e3K7COgzfT0YxSaRQke
GoS0XcxhBFPUSfz23p</vt:lpwstr>
  </property>
  <property fmtid="{D5CDD505-2E9C-101B-9397-08002B2CF9AE}" pid="3" name="_2015_ms_pID_7253431">
    <vt:lpwstr>zAQw8HT7/CmS1j7k0oOlGRukeKRnR86fOAX3V59Sd713v07GmDdyAc
3+Tu/twK8FQit0cmBYxgf7qnm3ym6U04kjE5uIE6t2Yk6v+PlIdVX8iTdnZKesWb9MeBSkUJ
zMEl6AGmkwhZ+ERwfAEqD7Ac35qwcQuICaYtAhZ+jycXI95kxjw0lxIFNIJ8ZmQVHv2wx0ep
1hYDmkmY3hPV+2RI1J61lmLF5CPyK15Kns2k</vt:lpwstr>
  </property>
  <property fmtid="{D5CDD505-2E9C-101B-9397-08002B2CF9AE}" pid="4" name="_2015_ms_pID_7253432">
    <vt:lpwstr>Hg==</vt:lpwstr>
  </property>
  <property fmtid="{D5CDD505-2E9C-101B-9397-08002B2CF9AE}" pid="5" name="MSIP_Label_07222825-62ea-40f3-96b5-5375c07996e2_Enabled">
    <vt:lpwstr>true</vt:lpwstr>
  </property>
  <property fmtid="{D5CDD505-2E9C-101B-9397-08002B2CF9AE}" pid="6" name="MSIP_Label_07222825-62ea-40f3-96b5-5375c07996e2_SetDate">
    <vt:lpwstr>2021-10-26T05:55:12Z</vt:lpwstr>
  </property>
  <property fmtid="{D5CDD505-2E9C-101B-9397-08002B2CF9AE}" pid="7" name="MSIP_Label_07222825-62ea-40f3-96b5-5375c07996e2_Method">
    <vt:lpwstr>Privileged</vt:lpwstr>
  </property>
  <property fmtid="{D5CDD505-2E9C-101B-9397-08002B2CF9AE}" pid="8" name="MSIP_Label_07222825-62ea-40f3-96b5-5375c07996e2_Name">
    <vt:lpwstr>unrestricted_parent.2</vt:lpwstr>
  </property>
  <property fmtid="{D5CDD505-2E9C-101B-9397-08002B2CF9AE}" pid="9" name="MSIP_Label_07222825-62ea-40f3-96b5-5375c07996e2_SiteId">
    <vt:lpwstr>90c7a20a-f34b-40bf-bc48-b9253b6f5d20</vt:lpwstr>
  </property>
  <property fmtid="{D5CDD505-2E9C-101B-9397-08002B2CF9AE}" pid="10" name="MSIP_Label_07222825-62ea-40f3-96b5-5375c07996e2_ActionId">
    <vt:lpwstr>2a3f4234-957f-48cd-8794-2777d07c5e0f</vt:lpwstr>
  </property>
  <property fmtid="{D5CDD505-2E9C-101B-9397-08002B2CF9AE}" pid="11" name="MSIP_Label_07222825-62ea-40f3-96b5-5375c07996e2_ContentBits">
    <vt:lpwstr>0</vt:lpwstr>
  </property>
  <property fmtid="{D5CDD505-2E9C-101B-9397-08002B2CF9AE}" pid="12" name="_readonly">
    <vt:lpwstr/>
  </property>
  <property fmtid="{D5CDD505-2E9C-101B-9397-08002B2CF9AE}" pid="13" name="_change">
    <vt:lpwstr/>
  </property>
  <property fmtid="{D5CDD505-2E9C-101B-9397-08002B2CF9AE}" pid="14" name="_full-control">
    <vt:lpwstr/>
  </property>
  <property fmtid="{D5CDD505-2E9C-101B-9397-08002B2CF9AE}" pid="15" name="sflag">
    <vt:lpwstr>1635339562</vt:lpwstr>
  </property>
</Properties>
</file>