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400" dirty="0" smtClean="0"/>
              <a:t>Projet routeur avec cache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48888" y="4995571"/>
            <a:ext cx="9070848" cy="457201"/>
          </a:xfrm>
        </p:spPr>
        <p:txBody>
          <a:bodyPr>
            <a:noAutofit/>
          </a:bodyPr>
          <a:lstStyle/>
          <a:p>
            <a:pPr algn="l"/>
            <a:r>
              <a:rPr lang="fr-FR" sz="1100" dirty="0" smtClean="0"/>
              <a:t>Fait par Ayoub BOUCHAMA ** Oussama ELGUERRAOUI ** </a:t>
            </a:r>
            <a:r>
              <a:rPr lang="fr-FR" sz="1100" dirty="0" err="1" smtClean="0"/>
              <a:t>Achraf</a:t>
            </a:r>
            <a:r>
              <a:rPr lang="fr-FR" sz="1100" dirty="0" smtClean="0"/>
              <a:t> MARZOUGUI</a:t>
            </a:r>
          </a:p>
          <a:p>
            <a:pPr algn="l"/>
            <a:r>
              <a:rPr lang="fr-FR" sz="1100" dirty="0" smtClean="0"/>
              <a:t>Encadré par Mr MENDIL Ismail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888750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 smtClean="0"/>
              <a:t>Types définis</a:t>
            </a:r>
            <a:endParaRPr lang="fr-FR" u="sng" dirty="0"/>
          </a:p>
        </p:txBody>
      </p:sp>
      <p:sp>
        <p:nvSpPr>
          <p:cNvPr id="7" name="ZoneTexte 6"/>
          <p:cNvSpPr txBox="1"/>
          <p:nvPr/>
        </p:nvSpPr>
        <p:spPr>
          <a:xfrm>
            <a:off x="1066799" y="2380345"/>
            <a:ext cx="39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latin typeface="Algerian" panose="04020705040A02060702" pitchFamily="82" charset="0"/>
              </a:rPr>
              <a:t>Dans le module </a:t>
            </a:r>
            <a:r>
              <a:rPr lang="fr-FR" u="sng" dirty="0" err="1" smtClean="0">
                <a:latin typeface="Algerian" panose="04020705040A02060702" pitchFamily="82" charset="0"/>
              </a:rPr>
              <a:t>cache_la</a:t>
            </a:r>
            <a:endParaRPr lang="fr-FR" u="sng" dirty="0">
              <a:latin typeface="Algerian" panose="04020705040A02060702" pitchFamily="82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58537" y="3883819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58537" y="50746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9" name="Image 8" descr="Une image contenant texte&#10;&#10;Description générée automatiquemen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268" y="3454264"/>
            <a:ext cx="8619635" cy="207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70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 smtClean="0"/>
              <a:t>Fonctionnalités du système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6800" y="2939143"/>
            <a:ext cx="10058400" cy="1876697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A ce stade, nous sommes convaincus que l'ensemble du projet </a:t>
            </a:r>
            <a:r>
              <a:rPr lang="fr-FR" dirty="0" smtClean="0"/>
              <a:t>n’a </a:t>
            </a:r>
            <a:r>
              <a:rPr lang="fr-FR" dirty="0"/>
              <a:t>été correctement implémenté. </a:t>
            </a:r>
            <a:r>
              <a:rPr lang="fr-FR" dirty="0" smtClean="0"/>
              <a:t>La plupart </a:t>
            </a:r>
            <a:r>
              <a:rPr lang="fr-FR" dirty="0"/>
              <a:t>tests unitaires des modules ont été effectués avec succès et </a:t>
            </a:r>
            <a:r>
              <a:rPr lang="fr-FR" dirty="0" smtClean="0"/>
              <a:t>donc</a:t>
            </a:r>
            <a:r>
              <a:rPr lang="fr-FR" dirty="0" smtClean="0"/>
              <a:t> </a:t>
            </a:r>
            <a:r>
              <a:rPr lang="fr-FR" dirty="0"/>
              <a:t>routage des paquets contenus dans le fichier </a:t>
            </a:r>
            <a:r>
              <a:rPr lang="fr-FR" dirty="0" smtClean="0"/>
              <a:t>d'entrée ne </a:t>
            </a:r>
            <a:r>
              <a:rPr lang="fr-FR" dirty="0"/>
              <a:t>s'est également </a:t>
            </a:r>
            <a:r>
              <a:rPr lang="fr-FR" dirty="0" smtClean="0"/>
              <a:t>pas déroulé </a:t>
            </a:r>
            <a:r>
              <a:rPr lang="fr-FR" dirty="0"/>
              <a:t>sans problème. Bien que le travail soit considéré comme </a:t>
            </a:r>
            <a:r>
              <a:rPr lang="fr-FR" dirty="0" smtClean="0"/>
              <a:t>non achevé</a:t>
            </a:r>
            <a:r>
              <a:rPr lang="fr-FR" dirty="0"/>
              <a:t>, il est possible d'optimiser certains aspects de la mise en œuvre pour améliorer les performances en termes de temps d'exécution et d'utilisation de la mémoire</a:t>
            </a:r>
            <a:r>
              <a:rPr lang="fr-FR" dirty="0" smtClean="0"/>
              <a:t>. On a envisagé de </a:t>
            </a:r>
            <a:r>
              <a:rPr lang="fr-FR" dirty="0" err="1" smtClean="0"/>
              <a:t>resoudre</a:t>
            </a:r>
            <a:r>
              <a:rPr lang="fr-FR" dirty="0" smtClean="0"/>
              <a:t> le problème qu’on avait dans la lecture de la table de routage car on a manquer de </a:t>
            </a:r>
            <a:r>
              <a:rPr lang="fr-FR" smtClean="0"/>
              <a:t>temps avant.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8076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pour votre attention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207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 smtClean="0"/>
              <a:t>Plan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6800" y="2634343"/>
            <a:ext cx="10058400" cy="1258389"/>
          </a:xfrm>
        </p:spPr>
        <p:txBody>
          <a:bodyPr>
            <a:noAutofit/>
          </a:bodyPr>
          <a:lstStyle/>
          <a:p>
            <a:r>
              <a:rPr lang="fr-HT" sz="2400" dirty="0"/>
              <a:t>I. Présentation de la conception </a:t>
            </a:r>
            <a:r>
              <a:rPr lang="fr-HT" sz="2400" dirty="0" smtClean="0"/>
              <a:t>architecturale</a:t>
            </a:r>
          </a:p>
          <a:p>
            <a:endParaRPr lang="fr-HT" sz="2400" dirty="0" smtClean="0"/>
          </a:p>
          <a:p>
            <a:r>
              <a:rPr lang="fr-HT" sz="2400" dirty="0" smtClean="0"/>
              <a:t>II</a:t>
            </a:r>
            <a:r>
              <a:rPr lang="fr-HT" sz="2400" dirty="0"/>
              <a:t>. </a:t>
            </a:r>
            <a:r>
              <a:rPr lang="fr-HT" sz="2400" dirty="0" smtClean="0"/>
              <a:t>Présentation des types de données utilisés</a:t>
            </a:r>
          </a:p>
          <a:p>
            <a:pPr marL="0" indent="0">
              <a:buNone/>
            </a:pPr>
            <a:endParaRPr lang="fr-HT" sz="2400" dirty="0" smtClean="0"/>
          </a:p>
          <a:p>
            <a:r>
              <a:rPr lang="fr-HT" sz="2400" dirty="0" smtClean="0"/>
              <a:t>III</a:t>
            </a:r>
            <a:r>
              <a:rPr lang="fr-HT" sz="2400" dirty="0"/>
              <a:t>. </a:t>
            </a:r>
            <a:r>
              <a:rPr lang="fr-HT" sz="2400" dirty="0" smtClean="0"/>
              <a:t>Description des fonctionnalités qui marchent et qui ne marchent pas</a:t>
            </a:r>
          </a:p>
        </p:txBody>
      </p:sp>
    </p:spTree>
    <p:extLst>
      <p:ext uri="{BB962C8B-B14F-4D97-AF65-F5344CB8AC3E}">
        <p14:creationId xmlns:p14="http://schemas.microsoft.com/office/powerpoint/2010/main" val="359101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Architecture du système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6800" y="2014194"/>
            <a:ext cx="4907280" cy="378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u="sng" dirty="0" smtClean="0"/>
              <a:t>Routeur avec cache utilisant des listes chainées</a:t>
            </a:r>
            <a:endParaRPr lang="fr-FR" sz="1600" u="sng" dirty="0"/>
          </a:p>
        </p:txBody>
      </p:sp>
      <p:pic>
        <p:nvPicPr>
          <p:cNvPr id="1026" name="Picture 2" descr="https://lh3.googleusercontent.com/-FqP8kuJ1GPYzNGSuc37Xiq5ggCObELmfKEhaDpoIHzUO0Yb6y8Zw9NxxTugbvb6qXj79YpV5By5AqyHOLwtF9BbOpVseGrwcTEs6oVo0WBBijYcZ2Gj-mrfkRy-tDkjtCN4nrH7nPm8xePoEYuk6jGFDEvpZHqg4wYmuZUIpbbJP-OUTecp9B6UfMG7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437" y="2393016"/>
            <a:ext cx="8369392" cy="400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53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Architecture du système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6800" y="2014194"/>
            <a:ext cx="4907280" cy="378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u="sng" dirty="0" smtClean="0"/>
              <a:t>Routeur avec cache utilisant un arbre préfixe</a:t>
            </a:r>
            <a:endParaRPr lang="fr-FR" sz="1600" u="sng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7" t="5900" r="5721" b="16552"/>
          <a:stretch/>
        </p:blipFill>
        <p:spPr>
          <a:xfrm>
            <a:off x="2055222" y="2393017"/>
            <a:ext cx="8335104" cy="400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8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 smtClean="0"/>
              <a:t>Types définis</a:t>
            </a:r>
            <a:endParaRPr lang="fr-FR" u="sng" dirty="0"/>
          </a:p>
        </p:txBody>
      </p:sp>
      <p:pic>
        <p:nvPicPr>
          <p:cNvPr id="2052" name="Imag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15828"/>
            <a:ext cx="9754600" cy="219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066800" y="2380345"/>
            <a:ext cx="233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latin typeface="Algerian" panose="04020705040A02060702" pitchFamily="82" charset="0"/>
              </a:rPr>
              <a:t>Dans le module LC</a:t>
            </a:r>
            <a:endParaRPr lang="fr-FR" u="sng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83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 smtClean="0"/>
              <a:t>Types définis</a:t>
            </a:r>
            <a:endParaRPr lang="fr-FR" u="sng" dirty="0"/>
          </a:p>
        </p:txBody>
      </p:sp>
      <p:sp>
        <p:nvSpPr>
          <p:cNvPr id="7" name="ZoneTexte 6"/>
          <p:cNvSpPr txBox="1"/>
          <p:nvPr/>
        </p:nvSpPr>
        <p:spPr>
          <a:xfrm>
            <a:off x="1066800" y="2380345"/>
            <a:ext cx="32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latin typeface="Algerian" panose="04020705040A02060702" pitchFamily="82" charset="0"/>
              </a:rPr>
              <a:t>Dans le module IP_ADRESS</a:t>
            </a:r>
            <a:endParaRPr lang="fr-FR" u="sng" dirty="0">
              <a:latin typeface="Algerian" panose="04020705040A02060702" pitchFamily="82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58537" y="3883819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Imag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58" y="3552298"/>
            <a:ext cx="10587613" cy="131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58537" y="50746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61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 smtClean="0"/>
              <a:t>Types définis</a:t>
            </a:r>
            <a:endParaRPr lang="fr-FR" u="sng" dirty="0"/>
          </a:p>
        </p:txBody>
      </p:sp>
      <p:sp>
        <p:nvSpPr>
          <p:cNvPr id="7" name="ZoneTexte 6"/>
          <p:cNvSpPr txBox="1"/>
          <p:nvPr/>
        </p:nvSpPr>
        <p:spPr>
          <a:xfrm>
            <a:off x="1066799" y="2380345"/>
            <a:ext cx="39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latin typeface="Algerian" panose="04020705040A02060702" pitchFamily="82" charset="0"/>
              </a:rPr>
              <a:t>Dans le module TABLE_ROUTAGE</a:t>
            </a:r>
            <a:endParaRPr lang="fr-FR" u="sng" dirty="0">
              <a:latin typeface="Algerian" panose="04020705040A02060702" pitchFamily="82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58537" y="3883819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58537" y="50746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8" name="Imag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268" y="3533522"/>
            <a:ext cx="9581932" cy="176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5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 smtClean="0"/>
              <a:t>Types définis</a:t>
            </a:r>
            <a:endParaRPr lang="fr-FR" u="sng" dirty="0"/>
          </a:p>
        </p:txBody>
      </p:sp>
      <p:sp>
        <p:nvSpPr>
          <p:cNvPr id="7" name="ZoneTexte 6"/>
          <p:cNvSpPr txBox="1"/>
          <p:nvPr/>
        </p:nvSpPr>
        <p:spPr>
          <a:xfrm>
            <a:off x="1066799" y="2380345"/>
            <a:ext cx="39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latin typeface="Algerian" panose="04020705040A02060702" pitchFamily="82" charset="0"/>
              </a:rPr>
              <a:t>Dans le module </a:t>
            </a:r>
            <a:r>
              <a:rPr lang="fr-FR" u="sng" dirty="0" err="1" smtClean="0">
                <a:latin typeface="Algerian" panose="04020705040A02060702" pitchFamily="82" charset="0"/>
              </a:rPr>
              <a:t>Cache_Ll</a:t>
            </a:r>
            <a:endParaRPr lang="fr-FR" u="sng" dirty="0">
              <a:latin typeface="Algerian" panose="04020705040A02060702" pitchFamily="82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58537" y="3883819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58537" y="50746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9" name="Image 8" descr="C:\Users\Bouchama\Videos\Captures\GNAT Studio - ip_adress.ads - C__Users_Bouchama_Desktop_N7_1A_PIM_Projet_Routeur_Cache1_Projet_Routeur_Cache_ - Default project 14_01_2023 10_41_10 (2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537" y="2905850"/>
            <a:ext cx="8816504" cy="3468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616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 smtClean="0"/>
              <a:t>Types définis</a:t>
            </a:r>
            <a:endParaRPr lang="fr-FR" u="sng" dirty="0"/>
          </a:p>
        </p:txBody>
      </p:sp>
      <p:sp>
        <p:nvSpPr>
          <p:cNvPr id="7" name="ZoneTexte 6"/>
          <p:cNvSpPr txBox="1"/>
          <p:nvPr/>
        </p:nvSpPr>
        <p:spPr>
          <a:xfrm>
            <a:off x="1066799" y="2380345"/>
            <a:ext cx="39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latin typeface="Algerian" panose="04020705040A02060702" pitchFamily="82" charset="0"/>
              </a:rPr>
              <a:t>Dans le module Arbre</a:t>
            </a:r>
            <a:endParaRPr lang="fr-FR" u="sng" dirty="0">
              <a:latin typeface="Algerian" panose="04020705040A02060702" pitchFamily="82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58537" y="3883819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58537" y="50746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8" name="Imag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292" y="3115828"/>
            <a:ext cx="8805999" cy="283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51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0</TotalTime>
  <Words>217</Words>
  <Application>Microsoft Office PowerPoint</Application>
  <PresentationFormat>Grand écran</PresentationFormat>
  <Paragraphs>28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Century Gothic</vt:lpstr>
      <vt:lpstr>Garamond</vt:lpstr>
      <vt:lpstr>Savon</vt:lpstr>
      <vt:lpstr>Projet routeur avec cache </vt:lpstr>
      <vt:lpstr>Plan</vt:lpstr>
      <vt:lpstr>Architecture du système</vt:lpstr>
      <vt:lpstr>Architecture du système</vt:lpstr>
      <vt:lpstr>Types définis</vt:lpstr>
      <vt:lpstr>Types définis</vt:lpstr>
      <vt:lpstr>Types définis</vt:lpstr>
      <vt:lpstr>Types définis</vt:lpstr>
      <vt:lpstr>Types définis</vt:lpstr>
      <vt:lpstr>Types définis</vt:lpstr>
      <vt:lpstr>Fonctionnalités du système</vt:lpstr>
      <vt:lpstr>Merci pour votre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routeur avec cache</dc:title>
  <dc:creator>Administrator</dc:creator>
  <cp:lastModifiedBy>Administrator</cp:lastModifiedBy>
  <cp:revision>4</cp:revision>
  <dcterms:created xsi:type="dcterms:W3CDTF">2023-01-14T10:09:32Z</dcterms:created>
  <dcterms:modified xsi:type="dcterms:W3CDTF">2023-01-14T23:03:53Z</dcterms:modified>
</cp:coreProperties>
</file>