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9" r:id="rId3"/>
    <p:sldId id="290" r:id="rId4"/>
    <p:sldId id="291" r:id="rId5"/>
    <p:sldId id="292" r:id="rId6"/>
    <p:sldId id="295" r:id="rId7"/>
    <p:sldId id="296" r:id="rId8"/>
    <p:sldId id="299" r:id="rId9"/>
    <p:sldId id="297" r:id="rId10"/>
    <p:sldId id="298" r:id="rId11"/>
    <p:sldId id="300" r:id="rId12"/>
    <p:sldId id="293" r:id="rId13"/>
  </p:sldIdLst>
  <p:sldSz cx="9144000" cy="5143500" type="screen16x9"/>
  <p:notesSz cx="6858000" cy="9144000"/>
  <p:embeddedFontLst>
    <p:embeddedFont>
      <p:font typeface="Fira Sans Extra Condensed" charset="0"/>
      <p:regular r:id="rId15"/>
      <p:bold r:id="rId16"/>
      <p:italic r:id="rId17"/>
      <p:boldItalic r:id="rId18"/>
    </p:embeddedFont>
    <p:embeddedFont>
      <p:font typeface="Roboto" charset="0"/>
      <p:regular r:id="rId19"/>
      <p:bold r:id="rId20"/>
      <p:italic r:id="rId21"/>
      <p:boldItalic r:id="rId22"/>
    </p:embeddedFont>
    <p:embeddedFont>
      <p:font typeface="Fira Sans Extra Condensed Medium" charset="0"/>
      <p:regular r:id="rId23"/>
      <p:bold r:id="rId24"/>
      <p:italic r:id="rId25"/>
      <p:boldItalic r:id="rId26"/>
    </p:embeddedFont>
    <p:embeddedFont>
      <p:font typeface="Fira Sans Condensed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9af08ab2f7_0_3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9af08ab2f7_0_3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9af08ab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9af08ab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a4641e1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a4641e1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9af08ab2f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9af08ab2f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7af71dcc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7af71dcc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9af08ab2f7_0_5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9af08ab2f7_0_5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9af08ab2f7_0_5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9af08ab2f7_0_5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af08ab2f7_0_2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af08ab2f7_0_2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af08ab2f7_0_2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af08ab2f7_0_2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af08ab2f7_0_2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af08ab2f7_0_2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9af08ab2f7_0_5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9af08ab2f7_0_5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10100" y="1332963"/>
            <a:ext cx="4123800" cy="17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4250" y="2964125"/>
            <a:ext cx="3895500" cy="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noFill/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 Medium"/>
              <a:buChar char="○"/>
              <a:defRPr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 Medium"/>
              <a:buChar char="■"/>
              <a:defRPr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109671" y="1439166"/>
            <a:ext cx="6572296" cy="1005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pharmacie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2624250" y="2964124"/>
            <a:ext cx="4019452" cy="1750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Elaboré &amp; présenté par: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Hosni Sami</a:t>
            </a:r>
          </a:p>
          <a:p>
            <a:pPr marL="0" indent="0"/>
            <a:r>
              <a:rPr lang="en" dirty="0"/>
              <a:t>Ben Ali Shayma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Raouafi Wajdi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Bouchaddekh Ikram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9" name="Google Shape;59;p15"/>
          <p:cNvGrpSpPr/>
          <p:nvPr/>
        </p:nvGrpSpPr>
        <p:grpSpPr>
          <a:xfrm>
            <a:off x="485332" y="3045714"/>
            <a:ext cx="2272409" cy="1619385"/>
            <a:chOff x="485332" y="3045714"/>
            <a:chExt cx="2272409" cy="1619385"/>
          </a:xfrm>
        </p:grpSpPr>
        <p:grpSp>
          <p:nvGrpSpPr>
            <p:cNvPr id="60" name="Google Shape;60;p15"/>
            <p:cNvGrpSpPr/>
            <p:nvPr/>
          </p:nvGrpSpPr>
          <p:grpSpPr>
            <a:xfrm>
              <a:off x="485332" y="3271211"/>
              <a:ext cx="1295922" cy="1168375"/>
              <a:chOff x="333385" y="2878200"/>
              <a:chExt cx="1899900" cy="1712909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333385" y="4332809"/>
                <a:ext cx="1899900" cy="258300"/>
              </a:xfrm>
              <a:prstGeom prst="ellipse">
                <a:avLst/>
              </a:pr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62;p15"/>
              <p:cNvGrpSpPr/>
              <p:nvPr/>
            </p:nvGrpSpPr>
            <p:grpSpPr>
              <a:xfrm>
                <a:off x="706813" y="2878200"/>
                <a:ext cx="1040658" cy="1594797"/>
                <a:chOff x="407125" y="2995200"/>
                <a:chExt cx="1040658" cy="1594797"/>
              </a:xfrm>
            </p:grpSpPr>
            <p:sp>
              <p:nvSpPr>
                <p:cNvPr id="63" name="Google Shape;63;p15"/>
                <p:cNvSpPr/>
                <p:nvPr/>
              </p:nvSpPr>
              <p:spPr>
                <a:xfrm>
                  <a:off x="407125" y="3750761"/>
                  <a:ext cx="1040658" cy="699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12129" extrusionOk="0">
                      <a:moveTo>
                        <a:pt x="0" y="1"/>
                      </a:moveTo>
                      <a:lnTo>
                        <a:pt x="0" y="12128"/>
                      </a:lnTo>
                      <a:lnTo>
                        <a:pt x="18055" y="12128"/>
                      </a:lnTo>
                      <a:lnTo>
                        <a:pt x="1805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15"/>
                <p:cNvSpPr/>
                <p:nvPr/>
              </p:nvSpPr>
              <p:spPr>
                <a:xfrm>
                  <a:off x="407125" y="3316300"/>
                  <a:ext cx="1040658" cy="434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7539" extrusionOk="0">
                      <a:moveTo>
                        <a:pt x="5897" y="1"/>
                      </a:moveTo>
                      <a:cubicBezTo>
                        <a:pt x="5836" y="821"/>
                        <a:pt x="544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18055" y="7539"/>
                      </a:lnTo>
                      <a:lnTo>
                        <a:pt x="18055" y="7265"/>
                      </a:lnTo>
                      <a:cubicBezTo>
                        <a:pt x="18055" y="6596"/>
                        <a:pt x="17751" y="5958"/>
                        <a:pt x="17265" y="5533"/>
                      </a:cubicBezTo>
                      <a:lnTo>
                        <a:pt x="13253" y="2128"/>
                      </a:lnTo>
                      <a:cubicBezTo>
                        <a:pt x="12614" y="1581"/>
                        <a:pt x="12219" y="821"/>
                        <a:pt x="1212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>
                  <a:off x="407125" y="4449771"/>
                  <a:ext cx="1040658" cy="14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2433" extrusionOk="0">
                      <a:moveTo>
                        <a:pt x="0" y="0"/>
                      </a:moveTo>
                      <a:lnTo>
                        <a:pt x="0" y="183"/>
                      </a:lnTo>
                      <a:cubicBezTo>
                        <a:pt x="0" y="1429"/>
                        <a:pt x="1003" y="2432"/>
                        <a:pt x="2249" y="2432"/>
                      </a:cubicBezTo>
                      <a:lnTo>
                        <a:pt x="15776" y="2432"/>
                      </a:lnTo>
                      <a:cubicBezTo>
                        <a:pt x="17022" y="2432"/>
                        <a:pt x="18055" y="1429"/>
                        <a:pt x="18055" y="183"/>
                      </a:cubicBezTo>
                      <a:lnTo>
                        <a:pt x="1805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15"/>
                <p:cNvSpPr/>
                <p:nvPr/>
              </p:nvSpPr>
              <p:spPr>
                <a:xfrm>
                  <a:off x="566546" y="3961017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43"/>
                        <a:pt x="0" y="547"/>
                      </a:cubicBezTo>
                      <a:cubicBezTo>
                        <a:pt x="0" y="851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51"/>
                        <a:pt x="12493" y="547"/>
                      </a:cubicBezTo>
                      <a:cubicBezTo>
                        <a:pt x="12493" y="243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566546" y="4067874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7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82"/>
                        <a:pt x="12493" y="578"/>
                      </a:cubicBezTo>
                      <a:cubicBezTo>
                        <a:pt x="12493" y="274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566546" y="4176461"/>
                  <a:ext cx="443271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1" h="1126" extrusionOk="0">
                      <a:moveTo>
                        <a:pt x="578" y="1"/>
                      </a:moveTo>
                      <a:cubicBezTo>
                        <a:pt x="274" y="1"/>
                        <a:pt x="0" y="24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7143" y="1125"/>
                      </a:lnTo>
                      <a:cubicBezTo>
                        <a:pt x="7447" y="1125"/>
                        <a:pt x="7690" y="882"/>
                        <a:pt x="7690" y="578"/>
                      </a:cubicBezTo>
                      <a:cubicBezTo>
                        <a:pt x="7690" y="244"/>
                        <a:pt x="7447" y="1"/>
                        <a:pt x="71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995761" y="3316300"/>
                  <a:ext cx="4011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1" h="22099" extrusionOk="0">
                      <a:moveTo>
                        <a:pt x="0" y="1"/>
                      </a:moveTo>
                      <a:cubicBezTo>
                        <a:pt x="91" y="821"/>
                        <a:pt x="486" y="1581"/>
                        <a:pt x="1125" y="2128"/>
                      </a:cubicBezTo>
                      <a:lnTo>
                        <a:pt x="5137" y="5533"/>
                      </a:lnTo>
                      <a:cubicBezTo>
                        <a:pt x="5623" y="5988"/>
                        <a:pt x="5927" y="6596"/>
                        <a:pt x="5927" y="7265"/>
                      </a:cubicBezTo>
                      <a:lnTo>
                        <a:pt x="5927" y="7539"/>
                      </a:lnTo>
                      <a:lnTo>
                        <a:pt x="5927" y="19666"/>
                      </a:lnTo>
                      <a:lnTo>
                        <a:pt x="5927" y="19849"/>
                      </a:lnTo>
                      <a:cubicBezTo>
                        <a:pt x="5927" y="21095"/>
                        <a:pt x="4894" y="22098"/>
                        <a:pt x="3648" y="22098"/>
                      </a:cubicBezTo>
                      <a:lnTo>
                        <a:pt x="4681" y="22098"/>
                      </a:lnTo>
                      <a:cubicBezTo>
                        <a:pt x="5927" y="22098"/>
                        <a:pt x="6961" y="21095"/>
                        <a:pt x="6961" y="19849"/>
                      </a:cubicBezTo>
                      <a:lnTo>
                        <a:pt x="6961" y="19666"/>
                      </a:lnTo>
                      <a:lnTo>
                        <a:pt x="6961" y="7539"/>
                      </a:lnTo>
                      <a:lnTo>
                        <a:pt x="6961" y="7265"/>
                      </a:lnTo>
                      <a:cubicBezTo>
                        <a:pt x="6961" y="6596"/>
                        <a:pt x="6657" y="5958"/>
                        <a:pt x="6170" y="5533"/>
                      </a:cubicBezTo>
                      <a:lnTo>
                        <a:pt x="2158" y="2128"/>
                      </a:lnTo>
                      <a:cubicBezTo>
                        <a:pt x="1520" y="1581"/>
                        <a:pt x="1125" y="82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407125" y="3316300"/>
                  <a:ext cx="5483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5" h="22099" extrusionOk="0">
                      <a:moveTo>
                        <a:pt x="5897" y="1"/>
                      </a:moveTo>
                      <a:cubicBezTo>
                        <a:pt x="5806" y="821"/>
                        <a:pt x="541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0" y="19666"/>
                      </a:lnTo>
                      <a:lnTo>
                        <a:pt x="0" y="19849"/>
                      </a:lnTo>
                      <a:cubicBezTo>
                        <a:pt x="0" y="21095"/>
                        <a:pt x="1003" y="22098"/>
                        <a:pt x="2249" y="22098"/>
                      </a:cubicBezTo>
                      <a:lnTo>
                        <a:pt x="5867" y="22098"/>
                      </a:lnTo>
                      <a:cubicBezTo>
                        <a:pt x="4620" y="22098"/>
                        <a:pt x="3617" y="21095"/>
                        <a:pt x="3617" y="19849"/>
                      </a:cubicBezTo>
                      <a:lnTo>
                        <a:pt x="3617" y="19666"/>
                      </a:lnTo>
                      <a:lnTo>
                        <a:pt x="3617" y="7539"/>
                      </a:lnTo>
                      <a:lnTo>
                        <a:pt x="3617" y="7265"/>
                      </a:lnTo>
                      <a:cubicBezTo>
                        <a:pt x="3617" y="6596"/>
                        <a:pt x="3891" y="5988"/>
                        <a:pt x="4408" y="5533"/>
                      </a:cubicBezTo>
                      <a:lnTo>
                        <a:pt x="8420" y="2128"/>
                      </a:lnTo>
                      <a:cubicBezTo>
                        <a:pt x="9058" y="1581"/>
                        <a:pt x="9453" y="821"/>
                        <a:pt x="951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636625" y="3009475"/>
                  <a:ext cx="581652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2" h="5655" extrusionOk="0">
                      <a:moveTo>
                        <a:pt x="365" y="1"/>
                      </a:moveTo>
                      <a:cubicBezTo>
                        <a:pt x="15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52" y="5655"/>
                        <a:pt x="365" y="5655"/>
                      </a:cubicBezTo>
                      <a:lnTo>
                        <a:pt x="9696" y="5655"/>
                      </a:lnTo>
                      <a:cubicBezTo>
                        <a:pt x="9909" y="5655"/>
                        <a:pt x="10091" y="5472"/>
                        <a:pt x="10091" y="5229"/>
                      </a:cubicBezTo>
                      <a:lnTo>
                        <a:pt x="10091" y="426"/>
                      </a:lnTo>
                      <a:cubicBezTo>
                        <a:pt x="10091" y="214"/>
                        <a:pt x="9909" y="1"/>
                        <a:pt x="969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636625" y="3009474"/>
                  <a:ext cx="252279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" h="5655" extrusionOk="0">
                      <a:moveTo>
                        <a:pt x="365" y="1"/>
                      </a:moveTo>
                      <a:cubicBezTo>
                        <a:pt x="18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82" y="5655"/>
                        <a:pt x="365" y="5655"/>
                      </a:cubicBezTo>
                      <a:lnTo>
                        <a:pt x="4377" y="5655"/>
                      </a:lnTo>
                      <a:cubicBezTo>
                        <a:pt x="4164" y="5655"/>
                        <a:pt x="3982" y="5472"/>
                        <a:pt x="3982" y="5229"/>
                      </a:cubicBezTo>
                      <a:lnTo>
                        <a:pt x="3982" y="426"/>
                      </a:lnTo>
                      <a:cubicBezTo>
                        <a:pt x="3982" y="214"/>
                        <a:pt x="4164" y="1"/>
                        <a:pt x="43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995750" y="2995200"/>
                  <a:ext cx="59150" cy="325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" h="5655" extrusionOk="0">
                      <a:moveTo>
                        <a:pt x="0" y="1"/>
                      </a:moveTo>
                      <a:lnTo>
                        <a:pt x="0" y="5655"/>
                      </a:lnTo>
                      <a:lnTo>
                        <a:pt x="1064" y="5655"/>
                      </a:lnTo>
                      <a:lnTo>
                        <a:pt x="106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Google Shape;74;p15"/>
            <p:cNvGrpSpPr/>
            <p:nvPr/>
          </p:nvGrpSpPr>
          <p:grpSpPr>
            <a:xfrm>
              <a:off x="961575" y="3045714"/>
              <a:ext cx="1796165" cy="1619385"/>
              <a:chOff x="333385" y="2878200"/>
              <a:chExt cx="1899900" cy="1712909"/>
            </a:xfrm>
          </p:grpSpPr>
          <p:sp>
            <p:nvSpPr>
              <p:cNvPr id="75" name="Google Shape;75;p15"/>
              <p:cNvSpPr/>
              <p:nvPr/>
            </p:nvSpPr>
            <p:spPr>
              <a:xfrm>
                <a:off x="333385" y="4332809"/>
                <a:ext cx="1899900" cy="258300"/>
              </a:xfrm>
              <a:prstGeom prst="ellipse">
                <a:avLst/>
              </a:pr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" name="Google Shape;76;p15"/>
              <p:cNvGrpSpPr/>
              <p:nvPr/>
            </p:nvGrpSpPr>
            <p:grpSpPr>
              <a:xfrm>
                <a:off x="706813" y="2878200"/>
                <a:ext cx="1040658" cy="1594797"/>
                <a:chOff x="407125" y="2995200"/>
                <a:chExt cx="1040658" cy="1594797"/>
              </a:xfrm>
            </p:grpSpPr>
            <p:sp>
              <p:nvSpPr>
                <p:cNvPr id="77" name="Google Shape;77;p15"/>
                <p:cNvSpPr/>
                <p:nvPr/>
              </p:nvSpPr>
              <p:spPr>
                <a:xfrm>
                  <a:off x="407125" y="3750761"/>
                  <a:ext cx="1040658" cy="699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12129" extrusionOk="0">
                      <a:moveTo>
                        <a:pt x="0" y="1"/>
                      </a:moveTo>
                      <a:lnTo>
                        <a:pt x="0" y="12128"/>
                      </a:lnTo>
                      <a:lnTo>
                        <a:pt x="18055" y="12128"/>
                      </a:lnTo>
                      <a:lnTo>
                        <a:pt x="1805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407125" y="3316300"/>
                  <a:ext cx="1040658" cy="434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7539" extrusionOk="0">
                      <a:moveTo>
                        <a:pt x="5897" y="1"/>
                      </a:moveTo>
                      <a:cubicBezTo>
                        <a:pt x="5836" y="821"/>
                        <a:pt x="544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18055" y="7539"/>
                      </a:lnTo>
                      <a:lnTo>
                        <a:pt x="18055" y="7265"/>
                      </a:lnTo>
                      <a:cubicBezTo>
                        <a:pt x="18055" y="6596"/>
                        <a:pt x="17751" y="5958"/>
                        <a:pt x="17265" y="5533"/>
                      </a:cubicBezTo>
                      <a:lnTo>
                        <a:pt x="13253" y="2128"/>
                      </a:lnTo>
                      <a:cubicBezTo>
                        <a:pt x="12614" y="1581"/>
                        <a:pt x="12219" y="821"/>
                        <a:pt x="121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407125" y="4449771"/>
                  <a:ext cx="1040658" cy="14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2433" extrusionOk="0">
                      <a:moveTo>
                        <a:pt x="0" y="0"/>
                      </a:moveTo>
                      <a:lnTo>
                        <a:pt x="0" y="183"/>
                      </a:lnTo>
                      <a:cubicBezTo>
                        <a:pt x="0" y="1429"/>
                        <a:pt x="1003" y="2432"/>
                        <a:pt x="2249" y="2432"/>
                      </a:cubicBezTo>
                      <a:lnTo>
                        <a:pt x="15776" y="2432"/>
                      </a:lnTo>
                      <a:cubicBezTo>
                        <a:pt x="17022" y="2432"/>
                        <a:pt x="18055" y="1429"/>
                        <a:pt x="18055" y="183"/>
                      </a:cubicBezTo>
                      <a:lnTo>
                        <a:pt x="18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566546" y="3961017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43"/>
                        <a:pt x="0" y="547"/>
                      </a:cubicBezTo>
                      <a:cubicBezTo>
                        <a:pt x="0" y="851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51"/>
                        <a:pt x="12493" y="547"/>
                      </a:cubicBezTo>
                      <a:cubicBezTo>
                        <a:pt x="12493" y="243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566546" y="4067874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7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82"/>
                        <a:pt x="12493" y="578"/>
                      </a:cubicBezTo>
                      <a:cubicBezTo>
                        <a:pt x="12493" y="274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566546" y="4176461"/>
                  <a:ext cx="443271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1" h="1126" extrusionOk="0">
                      <a:moveTo>
                        <a:pt x="578" y="1"/>
                      </a:moveTo>
                      <a:cubicBezTo>
                        <a:pt x="274" y="1"/>
                        <a:pt x="0" y="24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7143" y="1125"/>
                      </a:lnTo>
                      <a:cubicBezTo>
                        <a:pt x="7447" y="1125"/>
                        <a:pt x="7690" y="882"/>
                        <a:pt x="7690" y="578"/>
                      </a:cubicBezTo>
                      <a:cubicBezTo>
                        <a:pt x="7690" y="244"/>
                        <a:pt x="7447" y="1"/>
                        <a:pt x="7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995761" y="3316300"/>
                  <a:ext cx="4011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1" h="22099" extrusionOk="0">
                      <a:moveTo>
                        <a:pt x="0" y="1"/>
                      </a:moveTo>
                      <a:cubicBezTo>
                        <a:pt x="91" y="821"/>
                        <a:pt x="486" y="1581"/>
                        <a:pt x="1125" y="2128"/>
                      </a:cubicBezTo>
                      <a:lnTo>
                        <a:pt x="5137" y="5533"/>
                      </a:lnTo>
                      <a:cubicBezTo>
                        <a:pt x="5623" y="5988"/>
                        <a:pt x="5927" y="6596"/>
                        <a:pt x="5927" y="7265"/>
                      </a:cubicBezTo>
                      <a:lnTo>
                        <a:pt x="5927" y="7539"/>
                      </a:lnTo>
                      <a:lnTo>
                        <a:pt x="5927" y="19666"/>
                      </a:lnTo>
                      <a:lnTo>
                        <a:pt x="5927" y="19849"/>
                      </a:lnTo>
                      <a:cubicBezTo>
                        <a:pt x="5927" y="21095"/>
                        <a:pt x="4894" y="22098"/>
                        <a:pt x="3648" y="22098"/>
                      </a:cubicBezTo>
                      <a:lnTo>
                        <a:pt x="4681" y="22098"/>
                      </a:lnTo>
                      <a:cubicBezTo>
                        <a:pt x="5927" y="22098"/>
                        <a:pt x="6961" y="21095"/>
                        <a:pt x="6961" y="19849"/>
                      </a:cubicBezTo>
                      <a:lnTo>
                        <a:pt x="6961" y="19666"/>
                      </a:lnTo>
                      <a:lnTo>
                        <a:pt x="6961" y="7539"/>
                      </a:lnTo>
                      <a:lnTo>
                        <a:pt x="6961" y="7265"/>
                      </a:lnTo>
                      <a:cubicBezTo>
                        <a:pt x="6961" y="6596"/>
                        <a:pt x="6657" y="5958"/>
                        <a:pt x="6170" y="5533"/>
                      </a:cubicBezTo>
                      <a:lnTo>
                        <a:pt x="2158" y="2128"/>
                      </a:lnTo>
                      <a:cubicBezTo>
                        <a:pt x="1520" y="1581"/>
                        <a:pt x="1125" y="82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407125" y="3316300"/>
                  <a:ext cx="5483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5" h="22099" extrusionOk="0">
                      <a:moveTo>
                        <a:pt x="5897" y="1"/>
                      </a:moveTo>
                      <a:cubicBezTo>
                        <a:pt x="5806" y="821"/>
                        <a:pt x="541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0" y="19666"/>
                      </a:lnTo>
                      <a:lnTo>
                        <a:pt x="0" y="19849"/>
                      </a:lnTo>
                      <a:cubicBezTo>
                        <a:pt x="0" y="21095"/>
                        <a:pt x="1003" y="22098"/>
                        <a:pt x="2249" y="22098"/>
                      </a:cubicBezTo>
                      <a:lnTo>
                        <a:pt x="5867" y="22098"/>
                      </a:lnTo>
                      <a:cubicBezTo>
                        <a:pt x="4620" y="22098"/>
                        <a:pt x="3617" y="21095"/>
                        <a:pt x="3617" y="19849"/>
                      </a:cubicBezTo>
                      <a:lnTo>
                        <a:pt x="3617" y="19666"/>
                      </a:lnTo>
                      <a:lnTo>
                        <a:pt x="3617" y="7539"/>
                      </a:lnTo>
                      <a:lnTo>
                        <a:pt x="3617" y="7265"/>
                      </a:lnTo>
                      <a:cubicBezTo>
                        <a:pt x="3617" y="6596"/>
                        <a:pt x="3891" y="5988"/>
                        <a:pt x="4408" y="5533"/>
                      </a:cubicBezTo>
                      <a:lnTo>
                        <a:pt x="8420" y="2128"/>
                      </a:lnTo>
                      <a:cubicBezTo>
                        <a:pt x="9058" y="1581"/>
                        <a:pt x="9453" y="821"/>
                        <a:pt x="95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636625" y="3009475"/>
                  <a:ext cx="581652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2" h="5655" extrusionOk="0">
                      <a:moveTo>
                        <a:pt x="365" y="1"/>
                      </a:moveTo>
                      <a:cubicBezTo>
                        <a:pt x="15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52" y="5655"/>
                        <a:pt x="365" y="5655"/>
                      </a:cubicBezTo>
                      <a:lnTo>
                        <a:pt x="9696" y="5655"/>
                      </a:lnTo>
                      <a:cubicBezTo>
                        <a:pt x="9909" y="5655"/>
                        <a:pt x="10091" y="5472"/>
                        <a:pt x="10091" y="5229"/>
                      </a:cubicBezTo>
                      <a:lnTo>
                        <a:pt x="10091" y="426"/>
                      </a:lnTo>
                      <a:cubicBezTo>
                        <a:pt x="10091" y="214"/>
                        <a:pt x="9909" y="1"/>
                        <a:pt x="96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636625" y="3009474"/>
                  <a:ext cx="252279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" h="5655" extrusionOk="0">
                      <a:moveTo>
                        <a:pt x="365" y="1"/>
                      </a:moveTo>
                      <a:cubicBezTo>
                        <a:pt x="18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82" y="5655"/>
                        <a:pt x="365" y="5655"/>
                      </a:cubicBezTo>
                      <a:lnTo>
                        <a:pt x="4377" y="5655"/>
                      </a:lnTo>
                      <a:cubicBezTo>
                        <a:pt x="4164" y="5655"/>
                        <a:pt x="3982" y="5472"/>
                        <a:pt x="3982" y="5229"/>
                      </a:cubicBezTo>
                      <a:lnTo>
                        <a:pt x="3982" y="426"/>
                      </a:lnTo>
                      <a:cubicBezTo>
                        <a:pt x="3982" y="214"/>
                        <a:pt x="4164" y="1"/>
                        <a:pt x="43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995750" y="2995200"/>
                  <a:ext cx="59150" cy="325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" h="5655" extrusionOk="0">
                      <a:moveTo>
                        <a:pt x="0" y="1"/>
                      </a:moveTo>
                      <a:lnTo>
                        <a:pt x="0" y="5655"/>
                      </a:lnTo>
                      <a:lnTo>
                        <a:pt x="1064" y="5655"/>
                      </a:lnTo>
                      <a:lnTo>
                        <a:pt x="106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8" name="Google Shape;88;p15"/>
          <p:cNvGrpSpPr/>
          <p:nvPr/>
        </p:nvGrpSpPr>
        <p:grpSpPr>
          <a:xfrm>
            <a:off x="6586800" y="3124205"/>
            <a:ext cx="1957050" cy="1569468"/>
            <a:chOff x="6586800" y="3124205"/>
            <a:chExt cx="1957050" cy="1569468"/>
          </a:xfrm>
        </p:grpSpPr>
        <p:sp>
          <p:nvSpPr>
            <p:cNvPr id="89" name="Google Shape;89;p15"/>
            <p:cNvSpPr/>
            <p:nvPr/>
          </p:nvSpPr>
          <p:spPr>
            <a:xfrm flipH="1">
              <a:off x="7162650" y="4259798"/>
              <a:ext cx="1381200" cy="183900"/>
            </a:xfrm>
            <a:prstGeom prst="ellipse">
              <a:avLst/>
            </a:prstGeom>
            <a:solidFill>
              <a:srgbClr val="000000">
                <a:alpha val="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flipH="1">
              <a:off x="6586800" y="4440773"/>
              <a:ext cx="1899900" cy="252900"/>
            </a:xfrm>
            <a:prstGeom prst="ellipse">
              <a:avLst/>
            </a:prstGeom>
            <a:solidFill>
              <a:srgbClr val="000000">
                <a:alpha val="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15"/>
            <p:cNvGrpSpPr/>
            <p:nvPr/>
          </p:nvGrpSpPr>
          <p:grpSpPr>
            <a:xfrm flipH="1">
              <a:off x="7848793" y="3305214"/>
              <a:ext cx="571403" cy="1041340"/>
              <a:chOff x="1000125" y="1702606"/>
              <a:chExt cx="1089839" cy="1488267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1047625" y="3009900"/>
                <a:ext cx="1009686" cy="180973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2646" extrusionOk="0">
                    <a:moveTo>
                      <a:pt x="0" y="1"/>
                    </a:moveTo>
                    <a:lnTo>
                      <a:pt x="0" y="183"/>
                    </a:lnTo>
                    <a:cubicBezTo>
                      <a:pt x="0" y="1551"/>
                      <a:pt x="851" y="2645"/>
                      <a:pt x="1946" y="2645"/>
                    </a:cubicBezTo>
                    <a:lnTo>
                      <a:pt x="14013" y="2645"/>
                    </a:lnTo>
                    <a:cubicBezTo>
                      <a:pt x="15077" y="2645"/>
                      <a:pt x="15958" y="1551"/>
                      <a:pt x="15958" y="183"/>
                    </a:cubicBez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47625" y="1983575"/>
                <a:ext cx="1009686" cy="27269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4105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15958" y="4104"/>
                    </a:ln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013025" y="1713875"/>
                <a:ext cx="1076939" cy="282754"/>
              </a:xfrm>
              <a:custGeom>
                <a:avLst/>
                <a:gdLst/>
                <a:ahLst/>
                <a:cxnLst/>
                <a:rect l="l" t="t" r="r" b="b"/>
                <a:pathLst>
                  <a:path w="17022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16627" y="4469"/>
                    </a:lnTo>
                    <a:cubicBezTo>
                      <a:pt x="16839" y="4469"/>
                      <a:pt x="17022" y="4256"/>
                      <a:pt x="17022" y="4043"/>
                    </a:cubicBezTo>
                    <a:lnTo>
                      <a:pt x="17022" y="426"/>
                    </a:lnTo>
                    <a:cubicBezTo>
                      <a:pt x="17022" y="183"/>
                      <a:pt x="16839" y="1"/>
                      <a:pt x="16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1000125" y="1713875"/>
                <a:ext cx="349471" cy="282754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5319" y="4469"/>
                    </a:lnTo>
                    <a:cubicBezTo>
                      <a:pt x="5107" y="4469"/>
                      <a:pt x="4924" y="4256"/>
                      <a:pt x="4924" y="4043"/>
                    </a:cubicBezTo>
                    <a:lnTo>
                      <a:pt x="4924" y="426"/>
                    </a:lnTo>
                    <a:cubicBezTo>
                      <a:pt x="4924" y="183"/>
                      <a:pt x="5107" y="1"/>
                      <a:pt x="53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047633" y="1996558"/>
                <a:ext cx="426992" cy="1194301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18877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0" y="16232"/>
                    </a:lnTo>
                    <a:lnTo>
                      <a:pt x="0" y="16414"/>
                    </a:lnTo>
                    <a:cubicBezTo>
                      <a:pt x="0" y="17782"/>
                      <a:pt x="882" y="18876"/>
                      <a:pt x="1946" y="18876"/>
                    </a:cubicBezTo>
                    <a:lnTo>
                      <a:pt x="6748" y="18876"/>
                    </a:lnTo>
                    <a:cubicBezTo>
                      <a:pt x="5654" y="18876"/>
                      <a:pt x="4803" y="17782"/>
                      <a:pt x="4803" y="16414"/>
                    </a:cubicBezTo>
                    <a:lnTo>
                      <a:pt x="4803" y="16232"/>
                    </a:lnTo>
                    <a:lnTo>
                      <a:pt x="4803" y="4104"/>
                    </a:lnTo>
                    <a:lnTo>
                      <a:pt x="48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1349596" y="2256210"/>
                <a:ext cx="707702" cy="767308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2128" extrusionOk="0">
                    <a:moveTo>
                      <a:pt x="0" y="0"/>
                    </a:moveTo>
                    <a:lnTo>
                      <a:pt x="0" y="12128"/>
                    </a:lnTo>
                    <a:lnTo>
                      <a:pt x="15958" y="12128"/>
                    </a:lnTo>
                    <a:lnTo>
                      <a:pt x="159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1897344" y="1702606"/>
                <a:ext cx="78898" cy="294038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469" extrusionOk="0">
                    <a:moveTo>
                      <a:pt x="1" y="1"/>
                    </a:moveTo>
                    <a:lnTo>
                      <a:pt x="1" y="4469"/>
                    </a:lnTo>
                    <a:lnTo>
                      <a:pt x="1247" y="4469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 flipH="1">
              <a:off x="6808958" y="3124205"/>
              <a:ext cx="1039707" cy="1409056"/>
              <a:chOff x="1000125" y="1713875"/>
              <a:chExt cx="1089839" cy="1476998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1047625" y="3009900"/>
                <a:ext cx="1009686" cy="180973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2646" extrusionOk="0">
                    <a:moveTo>
                      <a:pt x="0" y="1"/>
                    </a:moveTo>
                    <a:lnTo>
                      <a:pt x="0" y="183"/>
                    </a:lnTo>
                    <a:cubicBezTo>
                      <a:pt x="0" y="1551"/>
                      <a:pt x="851" y="2645"/>
                      <a:pt x="1946" y="2645"/>
                    </a:cubicBezTo>
                    <a:lnTo>
                      <a:pt x="14013" y="2645"/>
                    </a:lnTo>
                    <a:cubicBezTo>
                      <a:pt x="15077" y="2645"/>
                      <a:pt x="15958" y="1551"/>
                      <a:pt x="15958" y="183"/>
                    </a:cubicBez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1047625" y="1973525"/>
                <a:ext cx="1009686" cy="282752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4105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15958" y="4104"/>
                    </a:ln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1013025" y="1713875"/>
                <a:ext cx="1076939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17022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16627" y="4469"/>
                    </a:lnTo>
                    <a:cubicBezTo>
                      <a:pt x="16839" y="4469"/>
                      <a:pt x="17022" y="4256"/>
                      <a:pt x="17022" y="4043"/>
                    </a:cubicBezTo>
                    <a:lnTo>
                      <a:pt x="17022" y="426"/>
                    </a:lnTo>
                    <a:cubicBezTo>
                      <a:pt x="17022" y="183"/>
                      <a:pt x="16839" y="1"/>
                      <a:pt x="16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1000125" y="1713875"/>
                <a:ext cx="349471" cy="282754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5319" y="4469"/>
                    </a:lnTo>
                    <a:cubicBezTo>
                      <a:pt x="5107" y="4469"/>
                      <a:pt x="4924" y="4256"/>
                      <a:pt x="4924" y="4043"/>
                    </a:cubicBezTo>
                    <a:lnTo>
                      <a:pt x="4924" y="426"/>
                    </a:lnTo>
                    <a:cubicBezTo>
                      <a:pt x="4924" y="183"/>
                      <a:pt x="5107" y="1"/>
                      <a:pt x="5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047633" y="1996558"/>
                <a:ext cx="426992" cy="1194301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18877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0" y="16232"/>
                    </a:lnTo>
                    <a:lnTo>
                      <a:pt x="0" y="16414"/>
                    </a:lnTo>
                    <a:cubicBezTo>
                      <a:pt x="0" y="17782"/>
                      <a:pt x="882" y="18876"/>
                      <a:pt x="1946" y="18876"/>
                    </a:cubicBezTo>
                    <a:lnTo>
                      <a:pt x="6748" y="18876"/>
                    </a:lnTo>
                    <a:cubicBezTo>
                      <a:pt x="5654" y="18876"/>
                      <a:pt x="4803" y="17782"/>
                      <a:pt x="4803" y="16414"/>
                    </a:cubicBezTo>
                    <a:lnTo>
                      <a:pt x="4803" y="16232"/>
                    </a:lnTo>
                    <a:lnTo>
                      <a:pt x="4803" y="4104"/>
                    </a:lnTo>
                    <a:lnTo>
                      <a:pt x="48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1349587" y="2256202"/>
                <a:ext cx="707742" cy="767308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2128" extrusionOk="0">
                    <a:moveTo>
                      <a:pt x="0" y="0"/>
                    </a:moveTo>
                    <a:lnTo>
                      <a:pt x="0" y="12128"/>
                    </a:lnTo>
                    <a:lnTo>
                      <a:pt x="15958" y="12128"/>
                    </a:lnTo>
                    <a:lnTo>
                      <a:pt x="159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1897337" y="1713902"/>
                <a:ext cx="78926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469" extrusionOk="0">
                    <a:moveTo>
                      <a:pt x="1" y="1"/>
                    </a:moveTo>
                    <a:lnTo>
                      <a:pt x="1" y="4469"/>
                    </a:lnTo>
                    <a:lnTo>
                      <a:pt x="1247" y="4469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" name="Google Shape;107;p15"/>
          <p:cNvGrpSpPr/>
          <p:nvPr/>
        </p:nvGrpSpPr>
        <p:grpSpPr>
          <a:xfrm>
            <a:off x="1139583" y="84015"/>
            <a:ext cx="7185192" cy="2132670"/>
            <a:chOff x="1139583" y="84015"/>
            <a:chExt cx="7185192" cy="2132670"/>
          </a:xfrm>
        </p:grpSpPr>
        <p:sp>
          <p:nvSpPr>
            <p:cNvPr id="112" name="Google Shape;112;p15"/>
            <p:cNvSpPr/>
            <p:nvPr/>
          </p:nvSpPr>
          <p:spPr>
            <a:xfrm>
              <a:off x="3121659" y="318165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2641" y="0"/>
                  </a:moveTo>
                  <a:cubicBezTo>
                    <a:pt x="1920" y="0"/>
                    <a:pt x="1241" y="434"/>
                    <a:pt x="942" y="1146"/>
                  </a:cubicBezTo>
                  <a:lnTo>
                    <a:pt x="0" y="3547"/>
                  </a:lnTo>
                  <a:lnTo>
                    <a:pt x="3435" y="4915"/>
                  </a:lnTo>
                  <a:lnTo>
                    <a:pt x="4377" y="2544"/>
                  </a:lnTo>
                  <a:cubicBezTo>
                    <a:pt x="4772" y="1602"/>
                    <a:pt x="4286" y="508"/>
                    <a:pt x="3344" y="143"/>
                  </a:cubicBezTo>
                  <a:cubicBezTo>
                    <a:pt x="3113" y="46"/>
                    <a:pt x="2875" y="0"/>
                    <a:pt x="2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042013" y="524674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1338" y="0"/>
                  </a:moveTo>
                  <a:lnTo>
                    <a:pt x="395" y="2371"/>
                  </a:lnTo>
                  <a:cubicBezTo>
                    <a:pt x="0" y="3313"/>
                    <a:pt x="487" y="4407"/>
                    <a:pt x="1429" y="4772"/>
                  </a:cubicBezTo>
                  <a:cubicBezTo>
                    <a:pt x="1659" y="4869"/>
                    <a:pt x="1896" y="4914"/>
                    <a:pt x="2128" y="4914"/>
                  </a:cubicBezTo>
                  <a:cubicBezTo>
                    <a:pt x="2850" y="4914"/>
                    <a:pt x="3531" y="4474"/>
                    <a:pt x="3830" y="3739"/>
                  </a:cubicBezTo>
                  <a:lnTo>
                    <a:pt x="4772" y="1368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042013" y="318165"/>
              <a:ext cx="300881" cy="491435"/>
            </a:xfrm>
            <a:custGeom>
              <a:avLst/>
              <a:gdLst/>
              <a:ahLst/>
              <a:cxnLst/>
              <a:rect l="l" t="t" r="r" b="b"/>
              <a:pathLst>
                <a:path w="5168" h="8441" extrusionOk="0">
                  <a:moveTo>
                    <a:pt x="4005" y="0"/>
                  </a:moveTo>
                  <a:cubicBezTo>
                    <a:pt x="3277" y="0"/>
                    <a:pt x="2586" y="434"/>
                    <a:pt x="2310" y="1146"/>
                  </a:cubicBezTo>
                  <a:lnTo>
                    <a:pt x="1338" y="3547"/>
                  </a:lnTo>
                  <a:lnTo>
                    <a:pt x="395" y="5918"/>
                  </a:lnTo>
                  <a:cubicBezTo>
                    <a:pt x="0" y="6860"/>
                    <a:pt x="456" y="7954"/>
                    <a:pt x="1429" y="8319"/>
                  </a:cubicBezTo>
                  <a:cubicBezTo>
                    <a:pt x="1581" y="8380"/>
                    <a:pt x="1763" y="8441"/>
                    <a:pt x="1915" y="8441"/>
                  </a:cubicBezTo>
                  <a:cubicBezTo>
                    <a:pt x="1307" y="7954"/>
                    <a:pt x="1034" y="7073"/>
                    <a:pt x="1338" y="6313"/>
                  </a:cubicBezTo>
                  <a:lnTo>
                    <a:pt x="2310" y="3912"/>
                  </a:lnTo>
                  <a:lnTo>
                    <a:pt x="3253" y="1541"/>
                  </a:lnTo>
                  <a:cubicBezTo>
                    <a:pt x="3566" y="800"/>
                    <a:pt x="4280" y="380"/>
                    <a:pt x="5018" y="380"/>
                  </a:cubicBezTo>
                  <a:cubicBezTo>
                    <a:pt x="5068" y="380"/>
                    <a:pt x="5118" y="382"/>
                    <a:pt x="5168" y="386"/>
                  </a:cubicBezTo>
                  <a:cubicBezTo>
                    <a:pt x="5046" y="295"/>
                    <a:pt x="4894" y="204"/>
                    <a:pt x="4712" y="143"/>
                  </a:cubicBezTo>
                  <a:cubicBezTo>
                    <a:pt x="4481" y="46"/>
                    <a:pt x="4241" y="0"/>
                    <a:pt x="4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08351" y="418013"/>
              <a:ext cx="146947" cy="325799"/>
            </a:xfrm>
            <a:custGeom>
              <a:avLst/>
              <a:gdLst/>
              <a:ahLst/>
              <a:cxnLst/>
              <a:rect l="l" t="t" r="r" b="b"/>
              <a:pathLst>
                <a:path w="2524" h="5596" extrusionOk="0">
                  <a:moveTo>
                    <a:pt x="2351" y="0"/>
                  </a:moveTo>
                  <a:cubicBezTo>
                    <a:pt x="2270" y="0"/>
                    <a:pt x="2184" y="55"/>
                    <a:pt x="2159" y="130"/>
                  </a:cubicBezTo>
                  <a:lnTo>
                    <a:pt x="61" y="5358"/>
                  </a:lnTo>
                  <a:cubicBezTo>
                    <a:pt x="1" y="5449"/>
                    <a:pt x="61" y="5540"/>
                    <a:pt x="152" y="5571"/>
                  </a:cubicBezTo>
                  <a:cubicBezTo>
                    <a:pt x="178" y="5588"/>
                    <a:pt x="206" y="5595"/>
                    <a:pt x="233" y="5595"/>
                  </a:cubicBezTo>
                  <a:cubicBezTo>
                    <a:pt x="304" y="5595"/>
                    <a:pt x="374" y="5545"/>
                    <a:pt x="396" y="5480"/>
                  </a:cubicBezTo>
                  <a:lnTo>
                    <a:pt x="2493" y="252"/>
                  </a:lnTo>
                  <a:cubicBezTo>
                    <a:pt x="2523" y="160"/>
                    <a:pt x="2493" y="69"/>
                    <a:pt x="2402" y="8"/>
                  </a:cubicBezTo>
                  <a:cubicBezTo>
                    <a:pt x="2386" y="3"/>
                    <a:pt x="2369" y="0"/>
                    <a:pt x="2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39583" y="1220118"/>
              <a:ext cx="44305" cy="348680"/>
            </a:xfrm>
            <a:custGeom>
              <a:avLst/>
              <a:gdLst/>
              <a:ahLst/>
              <a:cxnLst/>
              <a:rect l="l" t="t" r="r" b="b"/>
              <a:pathLst>
                <a:path w="761" h="5989" extrusionOk="0">
                  <a:moveTo>
                    <a:pt x="578" y="1"/>
                  </a:moveTo>
                  <a:cubicBezTo>
                    <a:pt x="457" y="1"/>
                    <a:pt x="396" y="61"/>
                    <a:pt x="366" y="183"/>
                  </a:cubicBezTo>
                  <a:lnTo>
                    <a:pt x="1" y="5776"/>
                  </a:lnTo>
                  <a:cubicBezTo>
                    <a:pt x="1" y="5897"/>
                    <a:pt x="62" y="5988"/>
                    <a:pt x="153" y="5988"/>
                  </a:cubicBezTo>
                  <a:cubicBezTo>
                    <a:pt x="275" y="5988"/>
                    <a:pt x="366" y="5928"/>
                    <a:pt x="366" y="5806"/>
                  </a:cubicBezTo>
                  <a:lnTo>
                    <a:pt x="730" y="183"/>
                  </a:lnTo>
                  <a:cubicBezTo>
                    <a:pt x="761" y="92"/>
                    <a:pt x="670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6976344" y="84015"/>
              <a:ext cx="295583" cy="291449"/>
            </a:xfrm>
            <a:custGeom>
              <a:avLst/>
              <a:gdLst/>
              <a:ahLst/>
              <a:cxnLst/>
              <a:rect l="l" t="t" r="r" b="b"/>
              <a:pathLst>
                <a:path w="5077" h="5006" extrusionOk="0">
                  <a:moveTo>
                    <a:pt x="2115" y="0"/>
                  </a:moveTo>
                  <a:cubicBezTo>
                    <a:pt x="1753" y="0"/>
                    <a:pt x="1387" y="106"/>
                    <a:pt x="1064" y="325"/>
                  </a:cubicBezTo>
                  <a:cubicBezTo>
                    <a:pt x="213" y="872"/>
                    <a:pt x="0" y="2027"/>
                    <a:pt x="578" y="2878"/>
                  </a:cubicBezTo>
                  <a:lnTo>
                    <a:pt x="2006" y="5005"/>
                  </a:lnTo>
                  <a:lnTo>
                    <a:pt x="5076" y="2939"/>
                  </a:lnTo>
                  <a:lnTo>
                    <a:pt x="3648" y="811"/>
                  </a:lnTo>
                  <a:cubicBezTo>
                    <a:pt x="3289" y="283"/>
                    <a:pt x="2708" y="0"/>
                    <a:pt x="2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flipH="1">
              <a:off x="6859552" y="255067"/>
              <a:ext cx="295583" cy="291449"/>
            </a:xfrm>
            <a:custGeom>
              <a:avLst/>
              <a:gdLst/>
              <a:ahLst/>
              <a:cxnLst/>
              <a:rect l="l" t="t" r="r" b="b"/>
              <a:pathLst>
                <a:path w="5077" h="5006" extrusionOk="0">
                  <a:moveTo>
                    <a:pt x="3070" y="1"/>
                  </a:moveTo>
                  <a:lnTo>
                    <a:pt x="0" y="2067"/>
                  </a:lnTo>
                  <a:lnTo>
                    <a:pt x="1429" y="4195"/>
                  </a:lnTo>
                  <a:cubicBezTo>
                    <a:pt x="1787" y="4724"/>
                    <a:pt x="2368" y="5006"/>
                    <a:pt x="2961" y="5006"/>
                  </a:cubicBezTo>
                  <a:cubicBezTo>
                    <a:pt x="3323" y="5006"/>
                    <a:pt x="3690" y="4901"/>
                    <a:pt x="4012" y="4682"/>
                  </a:cubicBezTo>
                  <a:cubicBezTo>
                    <a:pt x="4864" y="4134"/>
                    <a:pt x="5076" y="2979"/>
                    <a:pt x="4499" y="2128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flipH="1">
              <a:off x="6898504" y="88730"/>
              <a:ext cx="373423" cy="458250"/>
            </a:xfrm>
            <a:custGeom>
              <a:avLst/>
              <a:gdLst/>
              <a:ahLst/>
              <a:cxnLst/>
              <a:rect l="l" t="t" r="r" b="b"/>
              <a:pathLst>
                <a:path w="6414" h="7871" extrusionOk="0">
                  <a:moveTo>
                    <a:pt x="1550" y="0"/>
                  </a:moveTo>
                  <a:cubicBezTo>
                    <a:pt x="1368" y="61"/>
                    <a:pt x="1216" y="122"/>
                    <a:pt x="1064" y="244"/>
                  </a:cubicBezTo>
                  <a:cubicBezTo>
                    <a:pt x="213" y="791"/>
                    <a:pt x="0" y="1946"/>
                    <a:pt x="578" y="2797"/>
                  </a:cubicBezTo>
                  <a:lnTo>
                    <a:pt x="2006" y="4924"/>
                  </a:lnTo>
                  <a:lnTo>
                    <a:pt x="3435" y="7052"/>
                  </a:lnTo>
                  <a:cubicBezTo>
                    <a:pt x="3798" y="7587"/>
                    <a:pt x="4390" y="7870"/>
                    <a:pt x="4991" y="7870"/>
                  </a:cubicBezTo>
                  <a:cubicBezTo>
                    <a:pt x="5345" y="7870"/>
                    <a:pt x="5703" y="7772"/>
                    <a:pt x="6018" y="7569"/>
                  </a:cubicBezTo>
                  <a:cubicBezTo>
                    <a:pt x="6170" y="7447"/>
                    <a:pt x="6292" y="7326"/>
                    <a:pt x="6414" y="7204"/>
                  </a:cubicBezTo>
                  <a:lnTo>
                    <a:pt x="6414" y="7204"/>
                  </a:lnTo>
                  <a:cubicBezTo>
                    <a:pt x="6224" y="7263"/>
                    <a:pt x="6030" y="7291"/>
                    <a:pt x="5839" y="7291"/>
                  </a:cubicBezTo>
                  <a:cubicBezTo>
                    <a:pt x="5235" y="7291"/>
                    <a:pt x="4655" y="7006"/>
                    <a:pt x="4286" y="6475"/>
                  </a:cubicBezTo>
                  <a:lnTo>
                    <a:pt x="2857" y="4347"/>
                  </a:lnTo>
                  <a:lnTo>
                    <a:pt x="1429" y="2219"/>
                  </a:lnTo>
                  <a:cubicBezTo>
                    <a:pt x="942" y="1520"/>
                    <a:pt x="1034" y="608"/>
                    <a:pt x="1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flipH="1">
              <a:off x="6912648" y="126574"/>
              <a:ext cx="208893" cy="293196"/>
            </a:xfrm>
            <a:custGeom>
              <a:avLst/>
              <a:gdLst/>
              <a:ahLst/>
              <a:cxnLst/>
              <a:rect l="l" t="t" r="r" b="b"/>
              <a:pathLst>
                <a:path w="3588" h="5036" extrusionOk="0">
                  <a:moveTo>
                    <a:pt x="208" y="1"/>
                  </a:moveTo>
                  <a:cubicBezTo>
                    <a:pt x="175" y="1"/>
                    <a:pt x="145" y="8"/>
                    <a:pt x="122" y="19"/>
                  </a:cubicBezTo>
                  <a:cubicBezTo>
                    <a:pt x="31" y="80"/>
                    <a:pt x="1" y="201"/>
                    <a:pt x="62" y="293"/>
                  </a:cubicBezTo>
                  <a:lnTo>
                    <a:pt x="3192" y="4943"/>
                  </a:lnTo>
                  <a:cubicBezTo>
                    <a:pt x="3232" y="5002"/>
                    <a:pt x="3296" y="5036"/>
                    <a:pt x="3362" y="5036"/>
                  </a:cubicBezTo>
                  <a:cubicBezTo>
                    <a:pt x="3397" y="5036"/>
                    <a:pt x="3434" y="5026"/>
                    <a:pt x="3466" y="5004"/>
                  </a:cubicBezTo>
                  <a:cubicBezTo>
                    <a:pt x="3557" y="4943"/>
                    <a:pt x="3587" y="4822"/>
                    <a:pt x="3527" y="4761"/>
                  </a:cubicBezTo>
                  <a:lnTo>
                    <a:pt x="365" y="80"/>
                  </a:lnTo>
                  <a:cubicBezTo>
                    <a:pt x="327" y="22"/>
                    <a:pt x="264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flipH="1">
              <a:off x="7967245" y="697447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2641" y="0"/>
                  </a:moveTo>
                  <a:cubicBezTo>
                    <a:pt x="1920" y="0"/>
                    <a:pt x="1241" y="434"/>
                    <a:pt x="942" y="1146"/>
                  </a:cubicBezTo>
                  <a:lnTo>
                    <a:pt x="0" y="3547"/>
                  </a:lnTo>
                  <a:lnTo>
                    <a:pt x="3435" y="4915"/>
                  </a:lnTo>
                  <a:lnTo>
                    <a:pt x="4377" y="2544"/>
                  </a:lnTo>
                  <a:cubicBezTo>
                    <a:pt x="4772" y="1602"/>
                    <a:pt x="4286" y="508"/>
                    <a:pt x="3344" y="143"/>
                  </a:cubicBezTo>
                  <a:cubicBezTo>
                    <a:pt x="3113" y="46"/>
                    <a:pt x="2875" y="0"/>
                    <a:pt x="2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flipH="1">
              <a:off x="8046891" y="903956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1338" y="0"/>
                  </a:moveTo>
                  <a:lnTo>
                    <a:pt x="395" y="2371"/>
                  </a:lnTo>
                  <a:cubicBezTo>
                    <a:pt x="0" y="3313"/>
                    <a:pt x="487" y="4407"/>
                    <a:pt x="1429" y="4772"/>
                  </a:cubicBezTo>
                  <a:cubicBezTo>
                    <a:pt x="1659" y="4869"/>
                    <a:pt x="1896" y="4914"/>
                    <a:pt x="2128" y="4914"/>
                  </a:cubicBezTo>
                  <a:cubicBezTo>
                    <a:pt x="2850" y="4914"/>
                    <a:pt x="3531" y="4474"/>
                    <a:pt x="3830" y="3739"/>
                  </a:cubicBezTo>
                  <a:lnTo>
                    <a:pt x="4772" y="1368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flipH="1">
              <a:off x="8023894" y="697447"/>
              <a:ext cx="300881" cy="491435"/>
            </a:xfrm>
            <a:custGeom>
              <a:avLst/>
              <a:gdLst/>
              <a:ahLst/>
              <a:cxnLst/>
              <a:rect l="l" t="t" r="r" b="b"/>
              <a:pathLst>
                <a:path w="5168" h="8441" extrusionOk="0">
                  <a:moveTo>
                    <a:pt x="4005" y="0"/>
                  </a:moveTo>
                  <a:cubicBezTo>
                    <a:pt x="3277" y="0"/>
                    <a:pt x="2586" y="434"/>
                    <a:pt x="2310" y="1146"/>
                  </a:cubicBezTo>
                  <a:lnTo>
                    <a:pt x="1338" y="3547"/>
                  </a:lnTo>
                  <a:lnTo>
                    <a:pt x="395" y="5918"/>
                  </a:lnTo>
                  <a:cubicBezTo>
                    <a:pt x="0" y="6860"/>
                    <a:pt x="456" y="7954"/>
                    <a:pt x="1429" y="8319"/>
                  </a:cubicBezTo>
                  <a:cubicBezTo>
                    <a:pt x="1581" y="8380"/>
                    <a:pt x="1763" y="8441"/>
                    <a:pt x="1915" y="8441"/>
                  </a:cubicBezTo>
                  <a:cubicBezTo>
                    <a:pt x="1307" y="7954"/>
                    <a:pt x="1034" y="7073"/>
                    <a:pt x="1338" y="6313"/>
                  </a:cubicBezTo>
                  <a:lnTo>
                    <a:pt x="2310" y="3912"/>
                  </a:lnTo>
                  <a:lnTo>
                    <a:pt x="3253" y="1541"/>
                  </a:lnTo>
                  <a:cubicBezTo>
                    <a:pt x="3566" y="800"/>
                    <a:pt x="4280" y="380"/>
                    <a:pt x="5018" y="380"/>
                  </a:cubicBezTo>
                  <a:cubicBezTo>
                    <a:pt x="5068" y="380"/>
                    <a:pt x="5118" y="382"/>
                    <a:pt x="5168" y="386"/>
                  </a:cubicBezTo>
                  <a:cubicBezTo>
                    <a:pt x="5046" y="295"/>
                    <a:pt x="4894" y="204"/>
                    <a:pt x="4712" y="143"/>
                  </a:cubicBezTo>
                  <a:cubicBezTo>
                    <a:pt x="4481" y="46"/>
                    <a:pt x="4241" y="0"/>
                    <a:pt x="4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flipH="1">
              <a:off x="8011490" y="797296"/>
              <a:ext cx="146947" cy="325799"/>
            </a:xfrm>
            <a:custGeom>
              <a:avLst/>
              <a:gdLst/>
              <a:ahLst/>
              <a:cxnLst/>
              <a:rect l="l" t="t" r="r" b="b"/>
              <a:pathLst>
                <a:path w="2524" h="5596" extrusionOk="0">
                  <a:moveTo>
                    <a:pt x="2351" y="0"/>
                  </a:moveTo>
                  <a:cubicBezTo>
                    <a:pt x="2270" y="0"/>
                    <a:pt x="2184" y="55"/>
                    <a:pt x="2159" y="130"/>
                  </a:cubicBezTo>
                  <a:lnTo>
                    <a:pt x="61" y="5358"/>
                  </a:lnTo>
                  <a:cubicBezTo>
                    <a:pt x="1" y="5449"/>
                    <a:pt x="61" y="5540"/>
                    <a:pt x="152" y="5571"/>
                  </a:cubicBezTo>
                  <a:cubicBezTo>
                    <a:pt x="178" y="5588"/>
                    <a:pt x="206" y="5595"/>
                    <a:pt x="233" y="5595"/>
                  </a:cubicBezTo>
                  <a:cubicBezTo>
                    <a:pt x="304" y="5595"/>
                    <a:pt x="374" y="5545"/>
                    <a:pt x="396" y="5480"/>
                  </a:cubicBezTo>
                  <a:lnTo>
                    <a:pt x="2493" y="252"/>
                  </a:lnTo>
                  <a:cubicBezTo>
                    <a:pt x="2523" y="160"/>
                    <a:pt x="2493" y="69"/>
                    <a:pt x="2402" y="8"/>
                  </a:cubicBezTo>
                  <a:cubicBezTo>
                    <a:pt x="2386" y="3"/>
                    <a:pt x="2369" y="0"/>
                    <a:pt x="2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15"/>
            <p:cNvGrpSpPr/>
            <p:nvPr/>
          </p:nvGrpSpPr>
          <p:grpSpPr>
            <a:xfrm>
              <a:off x="5402363" y="671560"/>
              <a:ext cx="517818" cy="543201"/>
              <a:chOff x="6144651" y="1250347"/>
              <a:chExt cx="517818" cy="543201"/>
            </a:xfrm>
          </p:grpSpPr>
          <p:sp>
            <p:nvSpPr>
              <p:cNvPr id="133" name="Google Shape;133;p15"/>
              <p:cNvSpPr/>
              <p:nvPr/>
            </p:nvSpPr>
            <p:spPr>
              <a:xfrm rot="2568446" flipH="1">
                <a:off x="6362979" y="1293376"/>
                <a:ext cx="230085" cy="26391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533" extrusionOk="0">
                    <a:moveTo>
                      <a:pt x="2047" y="0"/>
                    </a:moveTo>
                    <a:cubicBezTo>
                      <a:pt x="1062" y="0"/>
                      <a:pt x="241" y="770"/>
                      <a:pt x="183" y="1736"/>
                    </a:cubicBezTo>
                    <a:lnTo>
                      <a:pt x="0" y="4290"/>
                    </a:lnTo>
                    <a:lnTo>
                      <a:pt x="3709" y="4533"/>
                    </a:lnTo>
                    <a:lnTo>
                      <a:pt x="3861" y="1979"/>
                    </a:lnTo>
                    <a:cubicBezTo>
                      <a:pt x="3952" y="976"/>
                      <a:pt x="3161" y="95"/>
                      <a:pt x="2158" y="4"/>
                    </a:cubicBezTo>
                    <a:cubicBezTo>
                      <a:pt x="2121" y="2"/>
                      <a:pt x="2084" y="0"/>
                      <a:pt x="20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 rot="2568446" flipH="1">
                <a:off x="6203677" y="1486190"/>
                <a:ext cx="230085" cy="26391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533" extrusionOk="0">
                    <a:moveTo>
                      <a:pt x="243" y="1"/>
                    </a:moveTo>
                    <a:lnTo>
                      <a:pt x="91" y="2554"/>
                    </a:lnTo>
                    <a:cubicBezTo>
                      <a:pt x="0" y="3587"/>
                      <a:pt x="790" y="4469"/>
                      <a:pt x="1793" y="4529"/>
                    </a:cubicBezTo>
                    <a:cubicBezTo>
                      <a:pt x="1832" y="4532"/>
                      <a:pt x="1871" y="4533"/>
                      <a:pt x="1909" y="4533"/>
                    </a:cubicBezTo>
                    <a:cubicBezTo>
                      <a:pt x="2892" y="4533"/>
                      <a:pt x="3711" y="3792"/>
                      <a:pt x="3769" y="2797"/>
                    </a:cubicBezTo>
                    <a:lnTo>
                      <a:pt x="3952" y="24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 rot="2568446" flipH="1">
                <a:off x="6342015" y="1290703"/>
                <a:ext cx="168139" cy="514198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8832" extrusionOk="0">
                    <a:moveTo>
                      <a:pt x="2263" y="0"/>
                    </a:moveTo>
                    <a:cubicBezTo>
                      <a:pt x="1305" y="0"/>
                      <a:pt x="484" y="770"/>
                      <a:pt x="426" y="1736"/>
                    </a:cubicBezTo>
                    <a:lnTo>
                      <a:pt x="243" y="4290"/>
                    </a:lnTo>
                    <a:lnTo>
                      <a:pt x="61" y="6843"/>
                    </a:lnTo>
                    <a:cubicBezTo>
                      <a:pt x="0" y="7876"/>
                      <a:pt x="790" y="8758"/>
                      <a:pt x="1793" y="8818"/>
                    </a:cubicBezTo>
                    <a:cubicBezTo>
                      <a:pt x="1847" y="8827"/>
                      <a:pt x="1900" y="8831"/>
                      <a:pt x="1953" y="8831"/>
                    </a:cubicBezTo>
                    <a:cubicBezTo>
                      <a:pt x="2080" y="8831"/>
                      <a:pt x="2203" y="8810"/>
                      <a:pt x="2310" y="8788"/>
                    </a:cubicBezTo>
                    <a:cubicBezTo>
                      <a:pt x="1550" y="8515"/>
                      <a:pt x="1064" y="7755"/>
                      <a:pt x="1094" y="6934"/>
                    </a:cubicBezTo>
                    <a:lnTo>
                      <a:pt x="1277" y="4381"/>
                    </a:lnTo>
                    <a:lnTo>
                      <a:pt x="1429" y="1797"/>
                    </a:lnTo>
                    <a:cubicBezTo>
                      <a:pt x="1490" y="976"/>
                      <a:pt x="2097" y="308"/>
                      <a:pt x="2888" y="125"/>
                    </a:cubicBezTo>
                    <a:cubicBezTo>
                      <a:pt x="2736" y="65"/>
                      <a:pt x="2553" y="34"/>
                      <a:pt x="2371" y="4"/>
                    </a:cubicBezTo>
                    <a:cubicBezTo>
                      <a:pt x="2335" y="2"/>
                      <a:pt x="2299" y="0"/>
                      <a:pt x="2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 rot="2568446" flipH="1">
                <a:off x="6330644" y="1301581"/>
                <a:ext cx="44305" cy="348679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989" extrusionOk="0">
                    <a:moveTo>
                      <a:pt x="578" y="1"/>
                    </a:moveTo>
                    <a:cubicBezTo>
                      <a:pt x="457" y="1"/>
                      <a:pt x="396" y="61"/>
                      <a:pt x="366" y="183"/>
                    </a:cubicBezTo>
                    <a:lnTo>
                      <a:pt x="1" y="5776"/>
                    </a:lnTo>
                    <a:cubicBezTo>
                      <a:pt x="1" y="5897"/>
                      <a:pt x="62" y="5988"/>
                      <a:pt x="153" y="5988"/>
                    </a:cubicBezTo>
                    <a:cubicBezTo>
                      <a:pt x="275" y="5988"/>
                      <a:pt x="366" y="5928"/>
                      <a:pt x="366" y="5806"/>
                    </a:cubicBezTo>
                    <a:lnTo>
                      <a:pt x="730" y="183"/>
                    </a:lnTo>
                    <a:cubicBezTo>
                      <a:pt x="761" y="92"/>
                      <a:pt x="670" y="1"/>
                      <a:pt x="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15"/>
            <p:cNvGrpSpPr/>
            <p:nvPr/>
          </p:nvGrpSpPr>
          <p:grpSpPr>
            <a:xfrm>
              <a:off x="7408052" y="1730897"/>
              <a:ext cx="375229" cy="485788"/>
              <a:chOff x="5377840" y="454547"/>
              <a:chExt cx="375229" cy="485788"/>
            </a:xfrm>
          </p:grpSpPr>
          <p:sp>
            <p:nvSpPr>
              <p:cNvPr id="138" name="Google Shape;138;p15"/>
              <p:cNvSpPr/>
              <p:nvPr/>
            </p:nvSpPr>
            <p:spPr>
              <a:xfrm flipH="1">
                <a:off x="5468083" y="454547"/>
                <a:ext cx="284987" cy="288888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962" extrusionOk="0">
                    <a:moveTo>
                      <a:pt x="2110" y="0"/>
                    </a:moveTo>
                    <a:cubicBezTo>
                      <a:pt x="1839" y="0"/>
                      <a:pt x="1565" y="61"/>
                      <a:pt x="1308" y="190"/>
                    </a:cubicBezTo>
                    <a:cubicBezTo>
                      <a:pt x="396" y="615"/>
                      <a:pt x="1" y="1740"/>
                      <a:pt x="426" y="2652"/>
                    </a:cubicBezTo>
                    <a:lnTo>
                      <a:pt x="1551" y="4962"/>
                    </a:lnTo>
                    <a:lnTo>
                      <a:pt x="4895" y="3381"/>
                    </a:lnTo>
                    <a:lnTo>
                      <a:pt x="3800" y="1071"/>
                    </a:lnTo>
                    <a:cubicBezTo>
                      <a:pt x="3473" y="395"/>
                      <a:pt x="2801" y="0"/>
                      <a:pt x="21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 flipH="1">
                <a:off x="5377840" y="651391"/>
                <a:ext cx="284929" cy="288888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962" extrusionOk="0">
                    <a:moveTo>
                      <a:pt x="3344" y="0"/>
                    </a:moveTo>
                    <a:lnTo>
                      <a:pt x="0" y="1581"/>
                    </a:lnTo>
                    <a:lnTo>
                      <a:pt x="1094" y="3891"/>
                    </a:lnTo>
                    <a:cubicBezTo>
                      <a:pt x="1400" y="4567"/>
                      <a:pt x="2066" y="4962"/>
                      <a:pt x="2754" y="4962"/>
                    </a:cubicBezTo>
                    <a:cubicBezTo>
                      <a:pt x="3025" y="4962"/>
                      <a:pt x="3299" y="4901"/>
                      <a:pt x="3556" y="4772"/>
                    </a:cubicBezTo>
                    <a:cubicBezTo>
                      <a:pt x="4499" y="4347"/>
                      <a:pt x="4894" y="3222"/>
                      <a:pt x="4438" y="2310"/>
                    </a:cubicBezTo>
                    <a:lnTo>
                      <a:pt x="3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 flipH="1">
                <a:off x="5430938" y="456701"/>
                <a:ext cx="322131" cy="483634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307" extrusionOk="0">
                    <a:moveTo>
                      <a:pt x="1825" y="1"/>
                    </a:moveTo>
                    <a:lnTo>
                      <a:pt x="1825" y="1"/>
                    </a:lnTo>
                    <a:cubicBezTo>
                      <a:pt x="1642" y="31"/>
                      <a:pt x="1490" y="61"/>
                      <a:pt x="1308" y="153"/>
                    </a:cubicBezTo>
                    <a:cubicBezTo>
                      <a:pt x="396" y="578"/>
                      <a:pt x="1" y="1703"/>
                      <a:pt x="426" y="2615"/>
                    </a:cubicBezTo>
                    <a:lnTo>
                      <a:pt x="1551" y="4925"/>
                    </a:lnTo>
                    <a:lnTo>
                      <a:pt x="2645" y="7265"/>
                    </a:lnTo>
                    <a:cubicBezTo>
                      <a:pt x="2950" y="7918"/>
                      <a:pt x="3614" y="8306"/>
                      <a:pt x="4301" y="8306"/>
                    </a:cubicBezTo>
                    <a:cubicBezTo>
                      <a:pt x="4573" y="8306"/>
                      <a:pt x="4849" y="8246"/>
                      <a:pt x="5107" y="8116"/>
                    </a:cubicBezTo>
                    <a:cubicBezTo>
                      <a:pt x="5290" y="8056"/>
                      <a:pt x="5411" y="7964"/>
                      <a:pt x="5533" y="7843"/>
                    </a:cubicBezTo>
                    <a:lnTo>
                      <a:pt x="5533" y="7843"/>
                    </a:lnTo>
                    <a:cubicBezTo>
                      <a:pt x="5442" y="7857"/>
                      <a:pt x="5350" y="7864"/>
                      <a:pt x="5258" y="7864"/>
                    </a:cubicBezTo>
                    <a:cubicBezTo>
                      <a:pt x="4583" y="7864"/>
                      <a:pt x="3909" y="7478"/>
                      <a:pt x="3588" y="6809"/>
                    </a:cubicBezTo>
                    <a:lnTo>
                      <a:pt x="2493" y="4499"/>
                    </a:lnTo>
                    <a:lnTo>
                      <a:pt x="1369" y="2189"/>
                    </a:lnTo>
                    <a:cubicBezTo>
                      <a:pt x="1004" y="1429"/>
                      <a:pt x="1217" y="517"/>
                      <a:pt x="1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 flipH="1">
                <a:off x="5429131" y="504850"/>
                <a:ext cx="166393" cy="317124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5447" extrusionOk="0">
                    <a:moveTo>
                      <a:pt x="228" y="0"/>
                    </a:moveTo>
                    <a:cubicBezTo>
                      <a:pt x="203" y="0"/>
                      <a:pt x="178" y="8"/>
                      <a:pt x="152" y="25"/>
                    </a:cubicBezTo>
                    <a:cubicBezTo>
                      <a:pt x="61" y="55"/>
                      <a:pt x="0" y="177"/>
                      <a:pt x="61" y="268"/>
                    </a:cubicBezTo>
                    <a:lnTo>
                      <a:pt x="2493" y="5344"/>
                    </a:lnTo>
                    <a:cubicBezTo>
                      <a:pt x="2515" y="5412"/>
                      <a:pt x="2589" y="5447"/>
                      <a:pt x="2663" y="5447"/>
                    </a:cubicBezTo>
                    <a:cubicBezTo>
                      <a:pt x="2688" y="5447"/>
                      <a:pt x="2713" y="5443"/>
                      <a:pt x="2736" y="5435"/>
                    </a:cubicBezTo>
                    <a:cubicBezTo>
                      <a:pt x="2827" y="5374"/>
                      <a:pt x="2857" y="5283"/>
                      <a:pt x="2827" y="5192"/>
                    </a:cubicBezTo>
                    <a:lnTo>
                      <a:pt x="395" y="116"/>
                    </a:lnTo>
                    <a:cubicBezTo>
                      <a:pt x="351" y="50"/>
                      <a:pt x="292" y="0"/>
                      <a:pt x="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88262DE-3CDE-C9F0-267E-A4804A2DF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19" y="102923"/>
            <a:ext cx="1895681" cy="1280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B61954-2938-6639-FE97-D535E287C3A6}"/>
              </a:ext>
            </a:extLst>
          </p:cNvPr>
          <p:cNvSpPr txBox="1"/>
          <p:nvPr/>
        </p:nvSpPr>
        <p:spPr>
          <a:xfrm>
            <a:off x="3948897" y="25236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PROJET</a:t>
            </a:r>
            <a:r>
              <a:rPr lang="en" sz="1800" dirty="0"/>
              <a:t> </a:t>
            </a:r>
            <a:r>
              <a:rPr lang="en" sz="2800" b="1" dirty="0">
                <a:solidFill>
                  <a:schemeClr val="dk1"/>
                </a:solidFill>
                <a:latin typeface="Fira Sans Extra Condensed"/>
              </a:rPr>
              <a:t>C</a:t>
            </a:r>
            <a:endParaRPr lang="fr-FR" sz="2800" b="1" dirty="0">
              <a:solidFill>
                <a:schemeClr val="dk1"/>
              </a:solidFill>
              <a:latin typeface="Fira Sans Extra Condensed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8B408F-D7C5-8AB2-EDC4-3AC171ED43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Les sous méthodes</a:t>
            </a:r>
            <a:endParaRPr/>
          </a:p>
        </p:txBody>
      </p:sp>
      <p:grpSp>
        <p:nvGrpSpPr>
          <p:cNvPr id="2" name="Google Shape;1529;p35"/>
          <p:cNvGrpSpPr/>
          <p:nvPr/>
        </p:nvGrpSpPr>
        <p:grpSpPr>
          <a:xfrm>
            <a:off x="1318013" y="1444788"/>
            <a:ext cx="2910203" cy="3135164"/>
            <a:chOff x="1070225" y="1664650"/>
            <a:chExt cx="2502109" cy="2695524"/>
          </a:xfrm>
        </p:grpSpPr>
        <p:sp>
          <p:nvSpPr>
            <p:cNvPr id="1530" name="Google Shape;1530;p35"/>
            <p:cNvSpPr/>
            <p:nvPr/>
          </p:nvSpPr>
          <p:spPr>
            <a:xfrm>
              <a:off x="2955170" y="1664650"/>
              <a:ext cx="444816" cy="731177"/>
            </a:xfrm>
            <a:custGeom>
              <a:avLst/>
              <a:gdLst/>
              <a:ahLst/>
              <a:cxnLst/>
              <a:rect l="l" t="t" r="r" b="b"/>
              <a:pathLst>
                <a:path w="9727" h="15989" extrusionOk="0">
                  <a:moveTo>
                    <a:pt x="4864" y="0"/>
                  </a:moveTo>
                  <a:cubicBezTo>
                    <a:pt x="2189" y="0"/>
                    <a:pt x="0" y="2189"/>
                    <a:pt x="0" y="4864"/>
                  </a:cubicBezTo>
                  <a:lnTo>
                    <a:pt x="0" y="15989"/>
                  </a:lnTo>
                  <a:lnTo>
                    <a:pt x="9727" y="15989"/>
                  </a:lnTo>
                  <a:lnTo>
                    <a:pt x="9727" y="4864"/>
                  </a:lnTo>
                  <a:cubicBezTo>
                    <a:pt x="9727" y="2189"/>
                    <a:pt x="7569" y="0"/>
                    <a:pt x="4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2782806" y="2386289"/>
              <a:ext cx="789528" cy="47285"/>
            </a:xfrm>
            <a:custGeom>
              <a:avLst/>
              <a:gdLst/>
              <a:ahLst/>
              <a:cxnLst/>
              <a:rect l="l" t="t" r="r" b="b"/>
              <a:pathLst>
                <a:path w="17265" h="1034" extrusionOk="0">
                  <a:moveTo>
                    <a:pt x="517" y="1"/>
                  </a:moveTo>
                  <a:cubicBezTo>
                    <a:pt x="243" y="1"/>
                    <a:pt x="0" y="244"/>
                    <a:pt x="0" y="517"/>
                  </a:cubicBezTo>
                  <a:cubicBezTo>
                    <a:pt x="0" y="821"/>
                    <a:pt x="243" y="1034"/>
                    <a:pt x="517" y="1034"/>
                  </a:cubicBezTo>
                  <a:lnTo>
                    <a:pt x="16748" y="1034"/>
                  </a:lnTo>
                  <a:cubicBezTo>
                    <a:pt x="17052" y="1034"/>
                    <a:pt x="17265" y="821"/>
                    <a:pt x="17265" y="517"/>
                  </a:cubicBezTo>
                  <a:cubicBezTo>
                    <a:pt x="17265" y="244"/>
                    <a:pt x="17052" y="1"/>
                    <a:pt x="16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2955170" y="2433530"/>
              <a:ext cx="444816" cy="1452613"/>
            </a:xfrm>
            <a:custGeom>
              <a:avLst/>
              <a:gdLst/>
              <a:ahLst/>
              <a:cxnLst/>
              <a:rect l="l" t="t" r="r" b="b"/>
              <a:pathLst>
                <a:path w="9727" h="31765" extrusionOk="0">
                  <a:moveTo>
                    <a:pt x="0" y="1"/>
                  </a:moveTo>
                  <a:lnTo>
                    <a:pt x="0" y="26901"/>
                  </a:lnTo>
                  <a:cubicBezTo>
                    <a:pt x="0" y="29576"/>
                    <a:pt x="2189" y="31764"/>
                    <a:pt x="4864" y="31764"/>
                  </a:cubicBezTo>
                  <a:cubicBezTo>
                    <a:pt x="7569" y="31764"/>
                    <a:pt x="9727" y="29576"/>
                    <a:pt x="9727" y="26901"/>
                  </a:cubicBezTo>
                  <a:lnTo>
                    <a:pt x="9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2955170" y="2424005"/>
              <a:ext cx="444816" cy="104310"/>
            </a:xfrm>
            <a:custGeom>
              <a:avLst/>
              <a:gdLst/>
              <a:ahLst/>
              <a:cxnLst/>
              <a:rect l="l" t="t" r="r" b="b"/>
              <a:pathLst>
                <a:path w="9727" h="2281" extrusionOk="0">
                  <a:moveTo>
                    <a:pt x="0" y="1"/>
                  </a:moveTo>
                  <a:lnTo>
                    <a:pt x="0" y="2281"/>
                  </a:lnTo>
                  <a:lnTo>
                    <a:pt x="9727" y="2281"/>
                  </a:lnTo>
                  <a:lnTo>
                    <a:pt x="9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3085827" y="3291235"/>
              <a:ext cx="184932" cy="1068939"/>
            </a:xfrm>
            <a:custGeom>
              <a:avLst/>
              <a:gdLst/>
              <a:ahLst/>
              <a:cxnLst/>
              <a:rect l="l" t="t" r="r" b="b"/>
              <a:pathLst>
                <a:path w="4044" h="23375" extrusionOk="0">
                  <a:moveTo>
                    <a:pt x="0" y="0"/>
                  </a:moveTo>
                  <a:lnTo>
                    <a:pt x="0" y="21338"/>
                  </a:lnTo>
                  <a:cubicBezTo>
                    <a:pt x="0" y="22462"/>
                    <a:pt x="882" y="23374"/>
                    <a:pt x="2007" y="23374"/>
                  </a:cubicBezTo>
                  <a:cubicBezTo>
                    <a:pt x="3131" y="23374"/>
                    <a:pt x="4043" y="22462"/>
                    <a:pt x="4043" y="21338"/>
                  </a:cubicBezTo>
                  <a:lnTo>
                    <a:pt x="40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070225" y="2509994"/>
              <a:ext cx="1495691" cy="1830663"/>
            </a:xfrm>
            <a:custGeom>
              <a:avLst/>
              <a:gdLst/>
              <a:ahLst/>
              <a:cxnLst/>
              <a:rect l="l" t="t" r="r" b="b"/>
              <a:pathLst>
                <a:path w="32707" h="40032" extrusionOk="0">
                  <a:moveTo>
                    <a:pt x="5958" y="1"/>
                  </a:moveTo>
                  <a:lnTo>
                    <a:pt x="5958" y="3010"/>
                  </a:lnTo>
                  <a:cubicBezTo>
                    <a:pt x="2584" y="3709"/>
                    <a:pt x="1" y="6688"/>
                    <a:pt x="1" y="10305"/>
                  </a:cubicBezTo>
                  <a:lnTo>
                    <a:pt x="1" y="35564"/>
                  </a:lnTo>
                  <a:cubicBezTo>
                    <a:pt x="1" y="38026"/>
                    <a:pt x="2007" y="40032"/>
                    <a:pt x="4469" y="40032"/>
                  </a:cubicBezTo>
                  <a:lnTo>
                    <a:pt x="28269" y="40032"/>
                  </a:lnTo>
                  <a:cubicBezTo>
                    <a:pt x="30700" y="40032"/>
                    <a:pt x="32706" y="38026"/>
                    <a:pt x="32706" y="35564"/>
                  </a:cubicBezTo>
                  <a:lnTo>
                    <a:pt x="32706" y="10305"/>
                  </a:lnTo>
                  <a:cubicBezTo>
                    <a:pt x="32706" y="6688"/>
                    <a:pt x="30153" y="3709"/>
                    <a:pt x="26779" y="3010"/>
                  </a:cubicBezTo>
                  <a:lnTo>
                    <a:pt x="267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342698" y="2509994"/>
              <a:ext cx="952190" cy="94570"/>
            </a:xfrm>
            <a:custGeom>
              <a:avLst/>
              <a:gdLst/>
              <a:ahLst/>
              <a:cxnLst/>
              <a:rect l="l" t="t" r="r" b="b"/>
              <a:pathLst>
                <a:path w="20822" h="2068" extrusionOk="0">
                  <a:moveTo>
                    <a:pt x="0" y="1"/>
                  </a:moveTo>
                  <a:lnTo>
                    <a:pt x="0" y="2068"/>
                  </a:lnTo>
                  <a:lnTo>
                    <a:pt x="20821" y="2068"/>
                  </a:lnTo>
                  <a:lnTo>
                    <a:pt x="208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410793" y="3047941"/>
              <a:ext cx="815960" cy="815960"/>
            </a:xfrm>
            <a:custGeom>
              <a:avLst/>
              <a:gdLst/>
              <a:ahLst/>
              <a:cxnLst/>
              <a:rect l="l" t="t" r="r" b="b"/>
              <a:pathLst>
                <a:path w="17843" h="17843" extrusionOk="0">
                  <a:moveTo>
                    <a:pt x="8907" y="1"/>
                  </a:moveTo>
                  <a:cubicBezTo>
                    <a:pt x="7691" y="1"/>
                    <a:pt x="6688" y="1004"/>
                    <a:pt x="6688" y="2250"/>
                  </a:cubicBezTo>
                  <a:lnTo>
                    <a:pt x="6688" y="6718"/>
                  </a:lnTo>
                  <a:lnTo>
                    <a:pt x="2219" y="6718"/>
                  </a:lnTo>
                  <a:cubicBezTo>
                    <a:pt x="1004" y="6718"/>
                    <a:pt x="1" y="7721"/>
                    <a:pt x="1" y="8937"/>
                  </a:cubicBezTo>
                  <a:cubicBezTo>
                    <a:pt x="1" y="10153"/>
                    <a:pt x="1004" y="11156"/>
                    <a:pt x="2219" y="11156"/>
                  </a:cubicBezTo>
                  <a:lnTo>
                    <a:pt x="6688" y="11156"/>
                  </a:lnTo>
                  <a:lnTo>
                    <a:pt x="6688" y="15624"/>
                  </a:lnTo>
                  <a:cubicBezTo>
                    <a:pt x="6688" y="16840"/>
                    <a:pt x="7691" y="17843"/>
                    <a:pt x="8907" y="17843"/>
                  </a:cubicBezTo>
                  <a:cubicBezTo>
                    <a:pt x="10153" y="17843"/>
                    <a:pt x="11156" y="16840"/>
                    <a:pt x="11156" y="15624"/>
                  </a:cubicBezTo>
                  <a:lnTo>
                    <a:pt x="11156" y="11156"/>
                  </a:lnTo>
                  <a:lnTo>
                    <a:pt x="15624" y="11156"/>
                  </a:lnTo>
                  <a:cubicBezTo>
                    <a:pt x="16840" y="11156"/>
                    <a:pt x="17843" y="10153"/>
                    <a:pt x="17843" y="8937"/>
                  </a:cubicBezTo>
                  <a:cubicBezTo>
                    <a:pt x="17843" y="7721"/>
                    <a:pt x="16840" y="6718"/>
                    <a:pt x="15624" y="6718"/>
                  </a:cubicBezTo>
                  <a:lnTo>
                    <a:pt x="11156" y="6718"/>
                  </a:lnTo>
                  <a:lnTo>
                    <a:pt x="11156" y="2250"/>
                  </a:lnTo>
                  <a:cubicBezTo>
                    <a:pt x="11156" y="1004"/>
                    <a:pt x="10153" y="1"/>
                    <a:pt x="8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227315" y="1931758"/>
              <a:ext cx="1181526" cy="594947"/>
            </a:xfrm>
            <a:custGeom>
              <a:avLst/>
              <a:gdLst/>
              <a:ahLst/>
              <a:cxnLst/>
              <a:rect l="l" t="t" r="r" b="b"/>
              <a:pathLst>
                <a:path w="25837" h="13010" extrusionOk="0">
                  <a:moveTo>
                    <a:pt x="0" y="0"/>
                  </a:moveTo>
                  <a:lnTo>
                    <a:pt x="0" y="13009"/>
                  </a:lnTo>
                  <a:lnTo>
                    <a:pt x="25837" y="13009"/>
                  </a:lnTo>
                  <a:lnTo>
                    <a:pt x="25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277346" y="1967887"/>
              <a:ext cx="76506" cy="518487"/>
            </a:xfrm>
            <a:custGeom>
              <a:avLst/>
              <a:gdLst/>
              <a:ahLst/>
              <a:cxnLst/>
              <a:rect l="l" t="t" r="r" b="b"/>
              <a:pathLst>
                <a:path w="1673" h="11338" extrusionOk="0">
                  <a:moveTo>
                    <a:pt x="821" y="0"/>
                  </a:moveTo>
                  <a:cubicBezTo>
                    <a:pt x="365" y="0"/>
                    <a:pt x="1" y="365"/>
                    <a:pt x="1" y="821"/>
                  </a:cubicBezTo>
                  <a:lnTo>
                    <a:pt x="1" y="10487"/>
                  </a:lnTo>
                  <a:cubicBezTo>
                    <a:pt x="1" y="10943"/>
                    <a:pt x="365" y="11338"/>
                    <a:pt x="821" y="11338"/>
                  </a:cubicBezTo>
                  <a:cubicBezTo>
                    <a:pt x="1277" y="11338"/>
                    <a:pt x="1672" y="10943"/>
                    <a:pt x="1672" y="10487"/>
                  </a:cubicBezTo>
                  <a:lnTo>
                    <a:pt x="1672" y="821"/>
                  </a:ln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421906" y="1967887"/>
              <a:ext cx="77878" cy="518487"/>
            </a:xfrm>
            <a:custGeom>
              <a:avLst/>
              <a:gdLst/>
              <a:ahLst/>
              <a:cxnLst/>
              <a:rect l="l" t="t" r="r" b="b"/>
              <a:pathLst>
                <a:path w="1703" h="11338" extrusionOk="0">
                  <a:moveTo>
                    <a:pt x="852" y="0"/>
                  </a:moveTo>
                  <a:cubicBezTo>
                    <a:pt x="396" y="0"/>
                    <a:pt x="1" y="365"/>
                    <a:pt x="1" y="821"/>
                  </a:cubicBezTo>
                  <a:lnTo>
                    <a:pt x="1" y="10487"/>
                  </a:lnTo>
                  <a:cubicBezTo>
                    <a:pt x="1" y="10943"/>
                    <a:pt x="396" y="11338"/>
                    <a:pt x="852" y="11338"/>
                  </a:cubicBezTo>
                  <a:cubicBezTo>
                    <a:pt x="1308" y="11338"/>
                    <a:pt x="1673" y="10943"/>
                    <a:pt x="1703" y="10487"/>
                  </a:cubicBezTo>
                  <a:lnTo>
                    <a:pt x="1703" y="821"/>
                  </a:lnTo>
                  <a:cubicBezTo>
                    <a:pt x="1703" y="365"/>
                    <a:pt x="1308" y="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567883" y="1967887"/>
              <a:ext cx="76506" cy="518487"/>
            </a:xfrm>
            <a:custGeom>
              <a:avLst/>
              <a:gdLst/>
              <a:ahLst/>
              <a:cxnLst/>
              <a:rect l="l" t="t" r="r" b="b"/>
              <a:pathLst>
                <a:path w="1673" h="11338" extrusionOk="0">
                  <a:moveTo>
                    <a:pt x="851" y="0"/>
                  </a:moveTo>
                  <a:cubicBezTo>
                    <a:pt x="365" y="0"/>
                    <a:pt x="0" y="365"/>
                    <a:pt x="0" y="821"/>
                  </a:cubicBezTo>
                  <a:lnTo>
                    <a:pt x="0" y="10487"/>
                  </a:lnTo>
                  <a:cubicBezTo>
                    <a:pt x="0" y="10943"/>
                    <a:pt x="365" y="11338"/>
                    <a:pt x="851" y="11338"/>
                  </a:cubicBezTo>
                  <a:cubicBezTo>
                    <a:pt x="1307" y="11338"/>
                    <a:pt x="1672" y="10943"/>
                    <a:pt x="1672" y="10487"/>
                  </a:cubicBezTo>
                  <a:lnTo>
                    <a:pt x="1672" y="821"/>
                  </a:lnTo>
                  <a:cubicBezTo>
                    <a:pt x="167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713815" y="1967887"/>
              <a:ext cx="76506" cy="518487"/>
            </a:xfrm>
            <a:custGeom>
              <a:avLst/>
              <a:gdLst/>
              <a:ahLst/>
              <a:cxnLst/>
              <a:rect l="l" t="t" r="r" b="b"/>
              <a:pathLst>
                <a:path w="1673" h="11338" extrusionOk="0">
                  <a:moveTo>
                    <a:pt x="822" y="0"/>
                  </a:moveTo>
                  <a:cubicBezTo>
                    <a:pt x="366" y="0"/>
                    <a:pt x="1" y="365"/>
                    <a:pt x="1" y="821"/>
                  </a:cubicBezTo>
                  <a:lnTo>
                    <a:pt x="1" y="10487"/>
                  </a:lnTo>
                  <a:cubicBezTo>
                    <a:pt x="1" y="10943"/>
                    <a:pt x="366" y="11338"/>
                    <a:pt x="822" y="11338"/>
                  </a:cubicBezTo>
                  <a:cubicBezTo>
                    <a:pt x="1308" y="11338"/>
                    <a:pt x="1673" y="10943"/>
                    <a:pt x="1673" y="10487"/>
                  </a:cubicBezTo>
                  <a:lnTo>
                    <a:pt x="1673" y="821"/>
                  </a:lnTo>
                  <a:cubicBezTo>
                    <a:pt x="1673" y="365"/>
                    <a:pt x="1308" y="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1858374" y="1967887"/>
              <a:ext cx="77924" cy="518487"/>
            </a:xfrm>
            <a:custGeom>
              <a:avLst/>
              <a:gdLst/>
              <a:ahLst/>
              <a:cxnLst/>
              <a:rect l="l" t="t" r="r" b="b"/>
              <a:pathLst>
                <a:path w="1704" h="11338" extrusionOk="0">
                  <a:moveTo>
                    <a:pt x="852" y="0"/>
                  </a:moveTo>
                  <a:cubicBezTo>
                    <a:pt x="396" y="0"/>
                    <a:pt x="1" y="365"/>
                    <a:pt x="1" y="821"/>
                  </a:cubicBezTo>
                  <a:lnTo>
                    <a:pt x="1" y="10487"/>
                  </a:lnTo>
                  <a:cubicBezTo>
                    <a:pt x="1" y="10943"/>
                    <a:pt x="396" y="11338"/>
                    <a:pt x="852" y="11338"/>
                  </a:cubicBezTo>
                  <a:cubicBezTo>
                    <a:pt x="1308" y="11338"/>
                    <a:pt x="1703" y="10943"/>
                    <a:pt x="1703" y="10487"/>
                  </a:cubicBezTo>
                  <a:lnTo>
                    <a:pt x="1703" y="821"/>
                  </a:lnTo>
                  <a:cubicBezTo>
                    <a:pt x="1703" y="365"/>
                    <a:pt x="1308" y="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2004352" y="1967887"/>
              <a:ext cx="76506" cy="518487"/>
            </a:xfrm>
            <a:custGeom>
              <a:avLst/>
              <a:gdLst/>
              <a:ahLst/>
              <a:cxnLst/>
              <a:rect l="l" t="t" r="r" b="b"/>
              <a:pathLst>
                <a:path w="1673" h="11338" extrusionOk="0">
                  <a:moveTo>
                    <a:pt x="852" y="0"/>
                  </a:moveTo>
                  <a:cubicBezTo>
                    <a:pt x="365" y="0"/>
                    <a:pt x="1" y="365"/>
                    <a:pt x="1" y="821"/>
                  </a:cubicBezTo>
                  <a:lnTo>
                    <a:pt x="1" y="10487"/>
                  </a:lnTo>
                  <a:cubicBezTo>
                    <a:pt x="1" y="10943"/>
                    <a:pt x="365" y="11338"/>
                    <a:pt x="852" y="11338"/>
                  </a:cubicBezTo>
                  <a:cubicBezTo>
                    <a:pt x="1308" y="11338"/>
                    <a:pt x="1672" y="10943"/>
                    <a:pt x="1672" y="10487"/>
                  </a:cubicBezTo>
                  <a:lnTo>
                    <a:pt x="1672" y="821"/>
                  </a:lnTo>
                  <a:cubicBezTo>
                    <a:pt x="1672" y="365"/>
                    <a:pt x="1308" y="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2150329" y="1967887"/>
              <a:ext cx="76461" cy="518487"/>
            </a:xfrm>
            <a:custGeom>
              <a:avLst/>
              <a:gdLst/>
              <a:ahLst/>
              <a:cxnLst/>
              <a:rect l="l" t="t" r="r" b="b"/>
              <a:pathLst>
                <a:path w="1672" h="11338" extrusionOk="0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lnTo>
                    <a:pt x="0" y="10487"/>
                  </a:lnTo>
                  <a:cubicBezTo>
                    <a:pt x="0" y="10943"/>
                    <a:pt x="365" y="11338"/>
                    <a:pt x="821" y="11338"/>
                  </a:cubicBezTo>
                  <a:cubicBezTo>
                    <a:pt x="1307" y="11338"/>
                    <a:pt x="1672" y="10943"/>
                    <a:pt x="1672" y="10487"/>
                  </a:cubicBezTo>
                  <a:lnTo>
                    <a:pt x="1672" y="821"/>
                  </a:lnTo>
                  <a:cubicBezTo>
                    <a:pt x="1672" y="365"/>
                    <a:pt x="1307" y="0"/>
                    <a:pt x="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2294888" y="1967887"/>
              <a:ext cx="77878" cy="518487"/>
            </a:xfrm>
            <a:custGeom>
              <a:avLst/>
              <a:gdLst/>
              <a:ahLst/>
              <a:cxnLst/>
              <a:rect l="l" t="t" r="r" b="b"/>
              <a:pathLst>
                <a:path w="1703" h="11338" extrusionOk="0">
                  <a:moveTo>
                    <a:pt x="851" y="0"/>
                  </a:moveTo>
                  <a:cubicBezTo>
                    <a:pt x="395" y="0"/>
                    <a:pt x="0" y="365"/>
                    <a:pt x="0" y="821"/>
                  </a:cubicBezTo>
                  <a:lnTo>
                    <a:pt x="0" y="10487"/>
                  </a:lnTo>
                  <a:cubicBezTo>
                    <a:pt x="0" y="10943"/>
                    <a:pt x="395" y="11338"/>
                    <a:pt x="851" y="11338"/>
                  </a:cubicBezTo>
                  <a:cubicBezTo>
                    <a:pt x="1307" y="11338"/>
                    <a:pt x="1702" y="10943"/>
                    <a:pt x="1702" y="10487"/>
                  </a:cubicBezTo>
                  <a:lnTo>
                    <a:pt x="1702" y="821"/>
                  </a:lnTo>
                  <a:cubicBezTo>
                    <a:pt x="1702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35"/>
          <p:cNvSpPr/>
          <p:nvPr/>
        </p:nvSpPr>
        <p:spPr>
          <a:xfrm>
            <a:off x="4639399" y="1865600"/>
            <a:ext cx="142773" cy="140007"/>
          </a:xfrm>
          <a:custGeom>
            <a:avLst/>
            <a:gdLst/>
            <a:ahLst/>
            <a:cxnLst/>
            <a:rect l="l" t="t" r="r" b="b"/>
            <a:pathLst>
              <a:path w="2797" h="2827" extrusionOk="0">
                <a:moveTo>
                  <a:pt x="1399" y="0"/>
                </a:moveTo>
                <a:cubicBezTo>
                  <a:pt x="639" y="0"/>
                  <a:pt x="0" y="639"/>
                  <a:pt x="0" y="1429"/>
                </a:cubicBezTo>
                <a:cubicBezTo>
                  <a:pt x="0" y="2189"/>
                  <a:pt x="639" y="2827"/>
                  <a:pt x="1399" y="2827"/>
                </a:cubicBezTo>
                <a:cubicBezTo>
                  <a:pt x="2189" y="2827"/>
                  <a:pt x="2797" y="2189"/>
                  <a:pt x="2797" y="1429"/>
                </a:cubicBezTo>
                <a:cubicBezTo>
                  <a:pt x="2797" y="639"/>
                  <a:pt x="2189" y="0"/>
                  <a:pt x="13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548;p35"/>
          <p:cNvGrpSpPr/>
          <p:nvPr/>
        </p:nvGrpSpPr>
        <p:grpSpPr>
          <a:xfrm>
            <a:off x="4736747" y="1428742"/>
            <a:ext cx="3121401" cy="970866"/>
            <a:chOff x="4736747" y="1428742"/>
            <a:chExt cx="3121401" cy="970866"/>
          </a:xfrm>
        </p:grpSpPr>
        <p:sp>
          <p:nvSpPr>
            <p:cNvPr id="1549" name="Google Shape;1549;p35"/>
            <p:cNvSpPr/>
            <p:nvPr/>
          </p:nvSpPr>
          <p:spPr>
            <a:xfrm>
              <a:off x="4736747" y="1922791"/>
              <a:ext cx="827840" cy="28618"/>
            </a:xfrm>
            <a:custGeom>
              <a:avLst/>
              <a:gdLst/>
              <a:ahLst/>
              <a:cxnLst/>
              <a:rect l="l" t="t" r="r" b="b"/>
              <a:pathLst>
                <a:path w="50944" h="578" extrusionOk="0">
                  <a:moveTo>
                    <a:pt x="0" y="0"/>
                  </a:moveTo>
                  <a:lnTo>
                    <a:pt x="0" y="578"/>
                  </a:lnTo>
                  <a:lnTo>
                    <a:pt x="50943" y="578"/>
                  </a:lnTo>
                  <a:lnTo>
                    <a:pt x="509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5532402" y="1428742"/>
              <a:ext cx="2325746" cy="970866"/>
            </a:xfrm>
            <a:prstGeom prst="roundRect">
              <a:avLst>
                <a:gd name="adj" fmla="val 13973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551;p35"/>
            <p:cNvGrpSpPr/>
            <p:nvPr/>
          </p:nvGrpSpPr>
          <p:grpSpPr>
            <a:xfrm>
              <a:off x="5643571" y="1573187"/>
              <a:ext cx="2143140" cy="712810"/>
              <a:chOff x="3504806" y="415976"/>
              <a:chExt cx="1809015" cy="791220"/>
            </a:xfrm>
          </p:grpSpPr>
          <p:sp>
            <p:nvSpPr>
              <p:cNvPr id="1552" name="Google Shape;1552;p35"/>
              <p:cNvSpPr txBox="1"/>
              <p:nvPr/>
            </p:nvSpPr>
            <p:spPr>
              <a:xfrm>
                <a:off x="3625406" y="415976"/>
                <a:ext cx="1616430" cy="27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fr-FR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Searching</a:t>
                </a:r>
                <a:r>
                  <a:rPr lang="fr-FR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</a:t>
                </a:r>
              </a:p>
              <a:p>
                <a:endParaRPr lang="fr-FR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53" name="Google Shape;1553;p35"/>
              <p:cNvSpPr txBox="1"/>
              <p:nvPr/>
            </p:nvSpPr>
            <p:spPr>
              <a:xfrm>
                <a:off x="3504806" y="723860"/>
                <a:ext cx="1809015" cy="483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dirty="0">
                    <a:latin typeface="Roboto"/>
                    <a:ea typeface="Roboto"/>
                    <a:cs typeface="Roboto"/>
                    <a:sym typeface="Roboto"/>
                  </a:rPr>
                  <a:t>Permet de chercher un produit avec deux manières :</a:t>
                </a:r>
                <a:endParaRPr lang="fr-FR" dirty="0"/>
              </a:p>
            </p:txBody>
          </p:sp>
        </p:grpSp>
      </p:grpSp>
      <p:grpSp>
        <p:nvGrpSpPr>
          <p:cNvPr id="5" name="Google Shape;1555;p35"/>
          <p:cNvGrpSpPr/>
          <p:nvPr/>
        </p:nvGrpSpPr>
        <p:grpSpPr>
          <a:xfrm>
            <a:off x="4639398" y="2578050"/>
            <a:ext cx="3647378" cy="834000"/>
            <a:chOff x="4639399" y="2578050"/>
            <a:chExt cx="3186576" cy="834000"/>
          </a:xfrm>
        </p:grpSpPr>
        <p:sp>
          <p:nvSpPr>
            <p:cNvPr id="1556" name="Google Shape;1556;p35"/>
            <p:cNvSpPr/>
            <p:nvPr/>
          </p:nvSpPr>
          <p:spPr>
            <a:xfrm>
              <a:off x="5564575" y="2578050"/>
              <a:ext cx="2261400" cy="834000"/>
            </a:xfrm>
            <a:prstGeom prst="roundRect">
              <a:avLst>
                <a:gd name="adj" fmla="val 13973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4736747" y="2991983"/>
              <a:ext cx="827840" cy="28618"/>
            </a:xfrm>
            <a:custGeom>
              <a:avLst/>
              <a:gdLst/>
              <a:ahLst/>
              <a:cxnLst/>
              <a:rect l="l" t="t" r="r" b="b"/>
              <a:pathLst>
                <a:path w="50944" h="578" extrusionOk="0">
                  <a:moveTo>
                    <a:pt x="0" y="0"/>
                  </a:moveTo>
                  <a:lnTo>
                    <a:pt x="0" y="578"/>
                  </a:lnTo>
                  <a:lnTo>
                    <a:pt x="50943" y="578"/>
                  </a:lnTo>
                  <a:lnTo>
                    <a:pt x="50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4639399" y="2937752"/>
              <a:ext cx="142773" cy="138571"/>
            </a:xfrm>
            <a:custGeom>
              <a:avLst/>
              <a:gdLst/>
              <a:ahLst/>
              <a:cxnLst/>
              <a:rect l="l" t="t" r="r" b="b"/>
              <a:pathLst>
                <a:path w="2797" h="2798" extrusionOk="0">
                  <a:moveTo>
                    <a:pt x="1399" y="1"/>
                  </a:moveTo>
                  <a:cubicBezTo>
                    <a:pt x="639" y="1"/>
                    <a:pt x="0" y="639"/>
                    <a:pt x="0" y="1399"/>
                  </a:cubicBezTo>
                  <a:cubicBezTo>
                    <a:pt x="0" y="2189"/>
                    <a:pt x="639" y="2797"/>
                    <a:pt x="1399" y="2797"/>
                  </a:cubicBezTo>
                  <a:cubicBezTo>
                    <a:pt x="2189" y="2797"/>
                    <a:pt x="2797" y="2189"/>
                    <a:pt x="2797" y="1399"/>
                  </a:cubicBezTo>
                  <a:cubicBezTo>
                    <a:pt x="2797" y="639"/>
                    <a:pt x="2189" y="1"/>
                    <a:pt x="1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 txBox="1"/>
            <p:nvPr/>
          </p:nvSpPr>
          <p:spPr>
            <a:xfrm>
              <a:off x="5641531" y="2643188"/>
              <a:ext cx="2059887" cy="681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1: La recherche par l’id du produit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" name="Google Shape;1563;p35"/>
          <p:cNvGrpSpPr/>
          <p:nvPr/>
        </p:nvGrpSpPr>
        <p:grpSpPr>
          <a:xfrm>
            <a:off x="4639398" y="3668275"/>
            <a:ext cx="3647377" cy="834000"/>
            <a:chOff x="4639399" y="3668275"/>
            <a:chExt cx="3186576" cy="834000"/>
          </a:xfrm>
        </p:grpSpPr>
        <p:sp>
          <p:nvSpPr>
            <p:cNvPr id="1564" name="Google Shape;1564;p35"/>
            <p:cNvSpPr/>
            <p:nvPr/>
          </p:nvSpPr>
          <p:spPr>
            <a:xfrm>
              <a:off x="5564575" y="3668275"/>
              <a:ext cx="2261400" cy="834000"/>
            </a:xfrm>
            <a:prstGeom prst="roundRect">
              <a:avLst>
                <a:gd name="adj" fmla="val 13973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4736747" y="4062664"/>
              <a:ext cx="827840" cy="28618"/>
            </a:xfrm>
            <a:custGeom>
              <a:avLst/>
              <a:gdLst/>
              <a:ahLst/>
              <a:cxnLst/>
              <a:rect l="l" t="t" r="r" b="b"/>
              <a:pathLst>
                <a:path w="50944" h="578" extrusionOk="0">
                  <a:moveTo>
                    <a:pt x="0" y="0"/>
                  </a:moveTo>
                  <a:lnTo>
                    <a:pt x="0" y="578"/>
                  </a:lnTo>
                  <a:lnTo>
                    <a:pt x="50943" y="578"/>
                  </a:lnTo>
                  <a:lnTo>
                    <a:pt x="509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4639399" y="4008468"/>
              <a:ext cx="142773" cy="140007"/>
            </a:xfrm>
            <a:custGeom>
              <a:avLst/>
              <a:gdLst/>
              <a:ahLst/>
              <a:cxnLst/>
              <a:rect l="l" t="t" r="r" b="b"/>
              <a:pathLst>
                <a:path w="2797" h="2827" extrusionOk="0">
                  <a:moveTo>
                    <a:pt x="1399" y="0"/>
                  </a:moveTo>
                  <a:cubicBezTo>
                    <a:pt x="639" y="0"/>
                    <a:pt x="0" y="639"/>
                    <a:pt x="0" y="1398"/>
                  </a:cubicBezTo>
                  <a:cubicBezTo>
                    <a:pt x="0" y="2189"/>
                    <a:pt x="639" y="2827"/>
                    <a:pt x="1399" y="2827"/>
                  </a:cubicBezTo>
                  <a:cubicBezTo>
                    <a:pt x="2189" y="2827"/>
                    <a:pt x="2797" y="2189"/>
                    <a:pt x="2797" y="1398"/>
                  </a:cubicBezTo>
                  <a:cubicBezTo>
                    <a:pt x="2797" y="639"/>
                    <a:pt x="2189" y="0"/>
                    <a:pt x="1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 txBox="1"/>
            <p:nvPr/>
          </p:nvSpPr>
          <p:spPr>
            <a:xfrm>
              <a:off x="5673468" y="3860367"/>
              <a:ext cx="1771719" cy="404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fr-FR" dirty="0">
                  <a:latin typeface="Roboto"/>
                  <a:ea typeface="Roboto"/>
                  <a:cs typeface="Roboto"/>
                  <a:sym typeface="Roboto"/>
                </a:rPr>
                <a:t>2: La recherche par la quantité du produit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DDF68F-A6A0-FDA6-1D85-F6A211F1CE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Les sous méthodes</a:t>
            </a:r>
            <a:endParaRPr/>
          </a:p>
        </p:txBody>
      </p:sp>
      <p:sp>
        <p:nvSpPr>
          <p:cNvPr id="833" name="Google Shape;833;p26"/>
          <p:cNvSpPr/>
          <p:nvPr/>
        </p:nvSpPr>
        <p:spPr>
          <a:xfrm>
            <a:off x="2252442" y="2268662"/>
            <a:ext cx="4639353" cy="2320082"/>
          </a:xfrm>
          <a:custGeom>
            <a:avLst/>
            <a:gdLst/>
            <a:ahLst/>
            <a:cxnLst/>
            <a:rect l="l" t="t" r="r" b="b"/>
            <a:pathLst>
              <a:path w="177481" h="88756" fill="none" extrusionOk="0">
                <a:moveTo>
                  <a:pt x="177481" y="88756"/>
                </a:moveTo>
                <a:cubicBezTo>
                  <a:pt x="177481" y="39728"/>
                  <a:pt x="137754" y="1"/>
                  <a:pt x="88756" y="1"/>
                </a:cubicBezTo>
                <a:cubicBezTo>
                  <a:pt x="39727" y="1"/>
                  <a:pt x="0" y="39728"/>
                  <a:pt x="0" y="88756"/>
                </a:cubicBezTo>
              </a:path>
            </a:pathLst>
          </a:custGeom>
          <a:noFill/>
          <a:ln w="3647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6"/>
          <p:cNvSpPr/>
          <p:nvPr/>
        </p:nvSpPr>
        <p:spPr>
          <a:xfrm>
            <a:off x="7023915" y="3574970"/>
            <a:ext cx="9567" cy="22271"/>
          </a:xfrm>
          <a:custGeom>
            <a:avLst/>
            <a:gdLst/>
            <a:ahLst/>
            <a:cxnLst/>
            <a:rect l="l" t="t" r="r" b="b"/>
            <a:pathLst>
              <a:path w="366" h="852" fill="none" extrusionOk="0">
                <a:moveTo>
                  <a:pt x="365" y="851"/>
                </a:moveTo>
                <a:cubicBezTo>
                  <a:pt x="244" y="578"/>
                  <a:pt x="152" y="274"/>
                  <a:pt x="0" y="0"/>
                </a:cubicBezTo>
              </a:path>
            </a:pathLst>
          </a:custGeom>
          <a:noFill/>
          <a:ln w="19000" cap="flat" cmpd="sng">
            <a:solidFill>
              <a:srgbClr val="EFEFE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6"/>
          <p:cNvSpPr/>
          <p:nvPr/>
        </p:nvSpPr>
        <p:spPr>
          <a:xfrm>
            <a:off x="2316802" y="3774402"/>
            <a:ext cx="109657" cy="108873"/>
          </a:xfrm>
          <a:custGeom>
            <a:avLst/>
            <a:gdLst/>
            <a:ahLst/>
            <a:cxnLst/>
            <a:rect l="l" t="t" r="r" b="b"/>
            <a:pathLst>
              <a:path w="4195" h="4165" extrusionOk="0">
                <a:moveTo>
                  <a:pt x="4195" y="2098"/>
                </a:moveTo>
                <a:cubicBezTo>
                  <a:pt x="4195" y="3253"/>
                  <a:pt x="3253" y="4165"/>
                  <a:pt x="2098" y="4165"/>
                </a:cubicBezTo>
                <a:cubicBezTo>
                  <a:pt x="943" y="4165"/>
                  <a:pt x="0" y="3222"/>
                  <a:pt x="31" y="2067"/>
                </a:cubicBezTo>
                <a:cubicBezTo>
                  <a:pt x="31" y="912"/>
                  <a:pt x="973" y="0"/>
                  <a:pt x="2128" y="0"/>
                </a:cubicBezTo>
                <a:cubicBezTo>
                  <a:pt x="3283" y="0"/>
                  <a:pt x="4195" y="943"/>
                  <a:pt x="4195" y="2098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6"/>
          <p:cNvSpPr/>
          <p:nvPr/>
        </p:nvSpPr>
        <p:spPr>
          <a:xfrm>
            <a:off x="3263144" y="2581730"/>
            <a:ext cx="109683" cy="108873"/>
          </a:xfrm>
          <a:custGeom>
            <a:avLst/>
            <a:gdLst/>
            <a:ahLst/>
            <a:cxnLst/>
            <a:rect l="l" t="t" r="r" b="b"/>
            <a:pathLst>
              <a:path w="4196" h="4165" extrusionOk="0">
                <a:moveTo>
                  <a:pt x="4195" y="2098"/>
                </a:moveTo>
                <a:cubicBezTo>
                  <a:pt x="4195" y="3253"/>
                  <a:pt x="3253" y="4165"/>
                  <a:pt x="2098" y="4165"/>
                </a:cubicBezTo>
                <a:cubicBezTo>
                  <a:pt x="943" y="4165"/>
                  <a:pt x="1" y="3223"/>
                  <a:pt x="1" y="2067"/>
                </a:cubicBezTo>
                <a:cubicBezTo>
                  <a:pt x="31" y="912"/>
                  <a:pt x="943" y="1"/>
                  <a:pt x="2098" y="1"/>
                </a:cubicBezTo>
                <a:cubicBezTo>
                  <a:pt x="3253" y="1"/>
                  <a:pt x="4195" y="943"/>
                  <a:pt x="4195" y="2098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6"/>
          <p:cNvSpPr/>
          <p:nvPr/>
        </p:nvSpPr>
        <p:spPr>
          <a:xfrm>
            <a:off x="5780398" y="2581730"/>
            <a:ext cx="109657" cy="108873"/>
          </a:xfrm>
          <a:custGeom>
            <a:avLst/>
            <a:gdLst/>
            <a:ahLst/>
            <a:cxnLst/>
            <a:rect l="l" t="t" r="r" b="b"/>
            <a:pathLst>
              <a:path w="4195" h="4165" extrusionOk="0">
                <a:moveTo>
                  <a:pt x="4195" y="2098"/>
                </a:moveTo>
                <a:cubicBezTo>
                  <a:pt x="4164" y="3253"/>
                  <a:pt x="3253" y="4165"/>
                  <a:pt x="2098" y="4165"/>
                </a:cubicBezTo>
                <a:cubicBezTo>
                  <a:pt x="942" y="4165"/>
                  <a:pt x="0" y="3223"/>
                  <a:pt x="0" y="2067"/>
                </a:cubicBezTo>
                <a:cubicBezTo>
                  <a:pt x="0" y="912"/>
                  <a:pt x="942" y="1"/>
                  <a:pt x="2098" y="1"/>
                </a:cubicBezTo>
                <a:cubicBezTo>
                  <a:pt x="3253" y="1"/>
                  <a:pt x="4195" y="943"/>
                  <a:pt x="4195" y="2098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6"/>
          <p:cNvSpPr/>
          <p:nvPr/>
        </p:nvSpPr>
        <p:spPr>
          <a:xfrm>
            <a:off x="6681438" y="3757724"/>
            <a:ext cx="140659" cy="140659"/>
          </a:xfrm>
          <a:custGeom>
            <a:avLst/>
            <a:gdLst/>
            <a:ahLst/>
            <a:cxnLst/>
            <a:rect l="l" t="t" r="r" b="b"/>
            <a:pathLst>
              <a:path w="5381" h="5381" extrusionOk="0">
                <a:moveTo>
                  <a:pt x="5381" y="2705"/>
                </a:moveTo>
                <a:cubicBezTo>
                  <a:pt x="5381" y="4195"/>
                  <a:pt x="4165" y="5380"/>
                  <a:pt x="2676" y="5380"/>
                </a:cubicBezTo>
                <a:cubicBezTo>
                  <a:pt x="1217" y="5380"/>
                  <a:pt x="1" y="4164"/>
                  <a:pt x="31" y="2675"/>
                </a:cubicBezTo>
                <a:cubicBezTo>
                  <a:pt x="31" y="1216"/>
                  <a:pt x="1247" y="0"/>
                  <a:pt x="2706" y="30"/>
                </a:cubicBezTo>
                <a:cubicBezTo>
                  <a:pt x="4196" y="30"/>
                  <a:pt x="5381" y="1246"/>
                  <a:pt x="5381" y="2705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39;p26"/>
          <p:cNvGrpSpPr/>
          <p:nvPr/>
        </p:nvGrpSpPr>
        <p:grpSpPr>
          <a:xfrm>
            <a:off x="4570726" y="3064848"/>
            <a:ext cx="4287554" cy="1526315"/>
            <a:chOff x="4570726" y="3064848"/>
            <a:chExt cx="4287554" cy="1526315"/>
          </a:xfrm>
        </p:grpSpPr>
        <p:grpSp>
          <p:nvGrpSpPr>
            <p:cNvPr id="3" name="Google Shape;840;p26"/>
            <p:cNvGrpSpPr/>
            <p:nvPr/>
          </p:nvGrpSpPr>
          <p:grpSpPr>
            <a:xfrm>
              <a:off x="4570726" y="3064848"/>
              <a:ext cx="2176655" cy="1526315"/>
              <a:chOff x="4570726" y="3064848"/>
              <a:chExt cx="2176655" cy="1526315"/>
            </a:xfrm>
          </p:grpSpPr>
          <p:sp>
            <p:nvSpPr>
              <p:cNvPr id="841" name="Google Shape;841;p26"/>
              <p:cNvSpPr/>
              <p:nvPr/>
            </p:nvSpPr>
            <p:spPr>
              <a:xfrm>
                <a:off x="4570726" y="3075174"/>
                <a:ext cx="2145310" cy="1513611"/>
              </a:xfrm>
              <a:custGeom>
                <a:avLst/>
                <a:gdLst/>
                <a:ahLst/>
                <a:cxnLst/>
                <a:rect l="l" t="t" r="r" b="b"/>
                <a:pathLst>
                  <a:path w="82070" h="57904" extrusionOk="0">
                    <a:moveTo>
                      <a:pt x="1" y="57721"/>
                    </a:moveTo>
                    <a:lnTo>
                      <a:pt x="82069" y="57904"/>
                    </a:lnTo>
                    <a:cubicBezTo>
                      <a:pt x="82009" y="57904"/>
                      <a:pt x="81796" y="41308"/>
                      <a:pt x="73255" y="22675"/>
                    </a:cubicBezTo>
                    <a:cubicBezTo>
                      <a:pt x="73255" y="22949"/>
                      <a:pt x="67723" y="9514"/>
                      <a:pt x="58087" y="0"/>
                    </a:cubicBezTo>
                    <a:cubicBezTo>
                      <a:pt x="58087" y="0"/>
                      <a:pt x="1" y="57721"/>
                      <a:pt x="1" y="577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>
                <a:off x="6015592" y="3064848"/>
                <a:ext cx="731789" cy="1526315"/>
              </a:xfrm>
              <a:custGeom>
                <a:avLst/>
                <a:gdLst/>
                <a:ahLst/>
                <a:cxnLst/>
                <a:rect l="l" t="t" r="r" b="b"/>
                <a:pathLst>
                  <a:path w="27995" h="58390" extrusionOk="0">
                    <a:moveTo>
                      <a:pt x="3374" y="0"/>
                    </a:moveTo>
                    <a:lnTo>
                      <a:pt x="3374" y="0"/>
                    </a:lnTo>
                    <a:lnTo>
                      <a:pt x="0" y="3222"/>
                    </a:lnTo>
                    <a:cubicBezTo>
                      <a:pt x="14104" y="17265"/>
                      <a:pt x="22979" y="36992"/>
                      <a:pt x="22979" y="58390"/>
                    </a:cubicBezTo>
                    <a:lnTo>
                      <a:pt x="27660" y="58390"/>
                    </a:lnTo>
                    <a:cubicBezTo>
                      <a:pt x="27630" y="58390"/>
                      <a:pt x="27995" y="43101"/>
                      <a:pt x="21034" y="25897"/>
                    </a:cubicBezTo>
                    <a:cubicBezTo>
                      <a:pt x="16870" y="16171"/>
                      <a:pt x="10821" y="7447"/>
                      <a:pt x="3435" y="9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" name="Google Shape;843;p26"/>
              <p:cNvGrpSpPr/>
              <p:nvPr/>
            </p:nvGrpSpPr>
            <p:grpSpPr>
              <a:xfrm>
                <a:off x="5019973" y="4166914"/>
                <a:ext cx="892332" cy="266210"/>
                <a:chOff x="5019973" y="4166914"/>
                <a:chExt cx="892332" cy="266210"/>
              </a:xfrm>
            </p:grpSpPr>
            <p:sp>
              <p:nvSpPr>
                <p:cNvPr id="844" name="Google Shape;844;p26"/>
                <p:cNvSpPr/>
                <p:nvPr/>
              </p:nvSpPr>
              <p:spPr>
                <a:xfrm>
                  <a:off x="5275818" y="4201891"/>
                  <a:ext cx="535556" cy="196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8" h="7508" extrusionOk="0">
                      <a:moveTo>
                        <a:pt x="19849" y="638"/>
                      </a:moveTo>
                      <a:lnTo>
                        <a:pt x="19849" y="6870"/>
                      </a:lnTo>
                      <a:lnTo>
                        <a:pt x="639" y="6870"/>
                      </a:lnTo>
                      <a:lnTo>
                        <a:pt x="639" y="638"/>
                      </a:lnTo>
                      <a:close/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04"/>
                      </a:cubicBezTo>
                      <a:lnTo>
                        <a:pt x="1" y="7174"/>
                      </a:lnTo>
                      <a:cubicBezTo>
                        <a:pt x="1" y="7356"/>
                        <a:pt x="153" y="7508"/>
                        <a:pt x="335" y="7508"/>
                      </a:cubicBezTo>
                      <a:lnTo>
                        <a:pt x="20153" y="7508"/>
                      </a:lnTo>
                      <a:cubicBezTo>
                        <a:pt x="20336" y="7508"/>
                        <a:pt x="20488" y="7356"/>
                        <a:pt x="20488" y="7174"/>
                      </a:cubicBezTo>
                      <a:lnTo>
                        <a:pt x="20488" y="304"/>
                      </a:lnTo>
                      <a:cubicBezTo>
                        <a:pt x="20488" y="152"/>
                        <a:pt x="20336" y="0"/>
                        <a:pt x="2015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26"/>
                <p:cNvSpPr/>
                <p:nvPr/>
              </p:nvSpPr>
              <p:spPr>
                <a:xfrm>
                  <a:off x="5859057" y="4166914"/>
                  <a:ext cx="53247" cy="266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" h="10184" extrusionOk="0">
                      <a:moveTo>
                        <a:pt x="1399" y="639"/>
                      </a:moveTo>
                      <a:lnTo>
                        <a:pt x="1399" y="9545"/>
                      </a:lnTo>
                      <a:lnTo>
                        <a:pt x="639" y="9545"/>
                      </a:lnTo>
                      <a:lnTo>
                        <a:pt x="639" y="639"/>
                      </a:lnTo>
                      <a:close/>
                      <a:moveTo>
                        <a:pt x="30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lnTo>
                        <a:pt x="0" y="9849"/>
                      </a:lnTo>
                      <a:cubicBezTo>
                        <a:pt x="0" y="10031"/>
                        <a:pt x="152" y="10183"/>
                        <a:pt x="304" y="10183"/>
                      </a:cubicBezTo>
                      <a:lnTo>
                        <a:pt x="1733" y="10183"/>
                      </a:lnTo>
                      <a:cubicBezTo>
                        <a:pt x="1915" y="10183"/>
                        <a:pt x="2037" y="10031"/>
                        <a:pt x="2037" y="9849"/>
                      </a:cubicBezTo>
                      <a:lnTo>
                        <a:pt x="2037" y="335"/>
                      </a:lnTo>
                      <a:cubicBezTo>
                        <a:pt x="2037" y="153"/>
                        <a:pt x="1915" y="1"/>
                        <a:pt x="17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26"/>
                <p:cNvSpPr/>
                <p:nvPr/>
              </p:nvSpPr>
              <p:spPr>
                <a:xfrm>
                  <a:off x="5794697" y="4229705"/>
                  <a:ext cx="81060" cy="140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1" h="5381" extrusionOk="0">
                      <a:moveTo>
                        <a:pt x="304" y="0"/>
                      </a:moveTo>
                      <a:cubicBezTo>
                        <a:pt x="152" y="0"/>
                        <a:pt x="0" y="122"/>
                        <a:pt x="0" y="304"/>
                      </a:cubicBezTo>
                      <a:lnTo>
                        <a:pt x="0" y="5076"/>
                      </a:lnTo>
                      <a:cubicBezTo>
                        <a:pt x="0" y="5258"/>
                        <a:pt x="122" y="5380"/>
                        <a:pt x="304" y="5380"/>
                      </a:cubicBezTo>
                      <a:lnTo>
                        <a:pt x="2766" y="5380"/>
                      </a:lnTo>
                      <a:cubicBezTo>
                        <a:pt x="2949" y="5380"/>
                        <a:pt x="3101" y="5258"/>
                        <a:pt x="3101" y="5076"/>
                      </a:cubicBezTo>
                      <a:cubicBezTo>
                        <a:pt x="3101" y="4894"/>
                        <a:pt x="2949" y="4742"/>
                        <a:pt x="2766" y="4742"/>
                      </a:cubicBezTo>
                      <a:lnTo>
                        <a:pt x="639" y="4742"/>
                      </a:lnTo>
                      <a:lnTo>
                        <a:pt x="639" y="638"/>
                      </a:lnTo>
                      <a:lnTo>
                        <a:pt x="2766" y="638"/>
                      </a:lnTo>
                      <a:cubicBezTo>
                        <a:pt x="2949" y="638"/>
                        <a:pt x="3101" y="486"/>
                        <a:pt x="3101" y="304"/>
                      </a:cubicBezTo>
                      <a:cubicBezTo>
                        <a:pt x="3101" y="122"/>
                        <a:pt x="2949" y="0"/>
                        <a:pt x="27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26"/>
                <p:cNvSpPr/>
                <p:nvPr/>
              </p:nvSpPr>
              <p:spPr>
                <a:xfrm>
                  <a:off x="5247219" y="4249547"/>
                  <a:ext cx="45327" cy="100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3862" extrusionOk="0">
                      <a:moveTo>
                        <a:pt x="1095" y="639"/>
                      </a:moveTo>
                      <a:lnTo>
                        <a:pt x="1095" y="3223"/>
                      </a:lnTo>
                      <a:lnTo>
                        <a:pt x="639" y="3223"/>
                      </a:lnTo>
                      <a:lnTo>
                        <a:pt x="639" y="639"/>
                      </a:lnTo>
                      <a:close/>
                      <a:moveTo>
                        <a:pt x="305" y="1"/>
                      </a:moveTo>
                      <a:cubicBezTo>
                        <a:pt x="153" y="1"/>
                        <a:pt x="1" y="153"/>
                        <a:pt x="1" y="305"/>
                      </a:cubicBezTo>
                      <a:lnTo>
                        <a:pt x="1" y="3527"/>
                      </a:lnTo>
                      <a:cubicBezTo>
                        <a:pt x="1" y="3709"/>
                        <a:pt x="122" y="3861"/>
                        <a:pt x="305" y="3861"/>
                      </a:cubicBezTo>
                      <a:lnTo>
                        <a:pt x="1429" y="3861"/>
                      </a:lnTo>
                      <a:cubicBezTo>
                        <a:pt x="1612" y="3861"/>
                        <a:pt x="1733" y="3709"/>
                        <a:pt x="1733" y="3527"/>
                      </a:cubicBezTo>
                      <a:lnTo>
                        <a:pt x="1733" y="305"/>
                      </a:lnTo>
                      <a:cubicBezTo>
                        <a:pt x="1733" y="153"/>
                        <a:pt x="1612" y="1"/>
                        <a:pt x="14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5231325" y="4272290"/>
                  <a:ext cx="32597" cy="55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" h="2110" extrusionOk="0">
                      <a:moveTo>
                        <a:pt x="903" y="0"/>
                      </a:moveTo>
                      <a:cubicBezTo>
                        <a:pt x="840" y="0"/>
                        <a:pt x="780" y="23"/>
                        <a:pt x="730" y="73"/>
                      </a:cubicBezTo>
                      <a:lnTo>
                        <a:pt x="122" y="590"/>
                      </a:lnTo>
                      <a:cubicBezTo>
                        <a:pt x="31" y="651"/>
                        <a:pt x="1" y="742"/>
                        <a:pt x="1" y="833"/>
                      </a:cubicBezTo>
                      <a:lnTo>
                        <a:pt x="1" y="1289"/>
                      </a:lnTo>
                      <a:cubicBezTo>
                        <a:pt x="1" y="1380"/>
                        <a:pt x="31" y="1471"/>
                        <a:pt x="122" y="1532"/>
                      </a:cubicBezTo>
                      <a:lnTo>
                        <a:pt x="700" y="2049"/>
                      </a:lnTo>
                      <a:cubicBezTo>
                        <a:pt x="761" y="2079"/>
                        <a:pt x="852" y="2110"/>
                        <a:pt x="913" y="2110"/>
                      </a:cubicBezTo>
                      <a:cubicBezTo>
                        <a:pt x="973" y="2110"/>
                        <a:pt x="1004" y="2110"/>
                        <a:pt x="1065" y="2079"/>
                      </a:cubicBezTo>
                      <a:cubicBezTo>
                        <a:pt x="1186" y="2018"/>
                        <a:pt x="1247" y="1897"/>
                        <a:pt x="1247" y="1775"/>
                      </a:cubicBezTo>
                      <a:lnTo>
                        <a:pt x="1247" y="316"/>
                      </a:lnTo>
                      <a:cubicBezTo>
                        <a:pt x="1247" y="195"/>
                        <a:pt x="1186" y="73"/>
                        <a:pt x="1065" y="43"/>
                      </a:cubicBezTo>
                      <a:cubicBezTo>
                        <a:pt x="1010" y="15"/>
                        <a:pt x="955" y="0"/>
                        <a:pt x="9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5019973" y="4291660"/>
                  <a:ext cx="228071" cy="1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5" h="64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05"/>
                      </a:cubicBezTo>
                      <a:cubicBezTo>
                        <a:pt x="1" y="487"/>
                        <a:pt x="153" y="639"/>
                        <a:pt x="335" y="639"/>
                      </a:cubicBezTo>
                      <a:lnTo>
                        <a:pt x="8390" y="639"/>
                      </a:lnTo>
                      <a:cubicBezTo>
                        <a:pt x="8572" y="639"/>
                        <a:pt x="8724" y="487"/>
                        <a:pt x="8724" y="305"/>
                      </a:cubicBezTo>
                      <a:cubicBezTo>
                        <a:pt x="8724" y="153"/>
                        <a:pt x="8572" y="1"/>
                        <a:pt x="83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26"/>
                <p:cNvSpPr/>
                <p:nvPr/>
              </p:nvSpPr>
              <p:spPr>
                <a:xfrm>
                  <a:off x="5347341" y="4201891"/>
                  <a:ext cx="16703" cy="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3618" extrusionOk="0">
                      <a:moveTo>
                        <a:pt x="305" y="0"/>
                      </a:moveTo>
                      <a:cubicBezTo>
                        <a:pt x="153" y="0"/>
                        <a:pt x="1" y="152"/>
                        <a:pt x="1" y="304"/>
                      </a:cubicBezTo>
                      <a:lnTo>
                        <a:pt x="1" y="3313"/>
                      </a:lnTo>
                      <a:cubicBezTo>
                        <a:pt x="1" y="3496"/>
                        <a:pt x="122" y="3617"/>
                        <a:pt x="305" y="3617"/>
                      </a:cubicBezTo>
                      <a:cubicBezTo>
                        <a:pt x="487" y="3617"/>
                        <a:pt x="639" y="3496"/>
                        <a:pt x="639" y="3313"/>
                      </a:cubicBezTo>
                      <a:lnTo>
                        <a:pt x="639" y="304"/>
                      </a:lnTo>
                      <a:cubicBezTo>
                        <a:pt x="639" y="152"/>
                        <a:pt x="487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26"/>
                <p:cNvSpPr/>
                <p:nvPr/>
              </p:nvSpPr>
              <p:spPr>
                <a:xfrm>
                  <a:off x="5426000" y="4201891"/>
                  <a:ext cx="16730" cy="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3618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04"/>
                      </a:cubicBezTo>
                      <a:lnTo>
                        <a:pt x="1" y="3313"/>
                      </a:lnTo>
                      <a:cubicBezTo>
                        <a:pt x="1" y="3496"/>
                        <a:pt x="153" y="3617"/>
                        <a:pt x="335" y="3617"/>
                      </a:cubicBezTo>
                      <a:cubicBezTo>
                        <a:pt x="517" y="3617"/>
                        <a:pt x="639" y="3496"/>
                        <a:pt x="639" y="3313"/>
                      </a:cubicBezTo>
                      <a:lnTo>
                        <a:pt x="639" y="304"/>
                      </a:lnTo>
                      <a:cubicBezTo>
                        <a:pt x="63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26"/>
                <p:cNvSpPr/>
                <p:nvPr/>
              </p:nvSpPr>
              <p:spPr>
                <a:xfrm>
                  <a:off x="5505470" y="4201891"/>
                  <a:ext cx="16703" cy="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3618" extrusionOk="0">
                      <a:moveTo>
                        <a:pt x="304" y="0"/>
                      </a:moveTo>
                      <a:cubicBezTo>
                        <a:pt x="152" y="0"/>
                        <a:pt x="0" y="152"/>
                        <a:pt x="0" y="304"/>
                      </a:cubicBezTo>
                      <a:lnTo>
                        <a:pt x="0" y="3313"/>
                      </a:lnTo>
                      <a:cubicBezTo>
                        <a:pt x="0" y="3496"/>
                        <a:pt x="152" y="3617"/>
                        <a:pt x="304" y="3617"/>
                      </a:cubicBezTo>
                      <a:cubicBezTo>
                        <a:pt x="487" y="3617"/>
                        <a:pt x="639" y="3496"/>
                        <a:pt x="639" y="3313"/>
                      </a:cubicBezTo>
                      <a:lnTo>
                        <a:pt x="639" y="304"/>
                      </a:lnTo>
                      <a:cubicBezTo>
                        <a:pt x="639" y="152"/>
                        <a:pt x="487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26"/>
                <p:cNvSpPr/>
                <p:nvPr/>
              </p:nvSpPr>
              <p:spPr>
                <a:xfrm>
                  <a:off x="5584129" y="4201891"/>
                  <a:ext cx="17514" cy="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3618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04"/>
                      </a:cubicBezTo>
                      <a:lnTo>
                        <a:pt x="0" y="3313"/>
                      </a:lnTo>
                      <a:cubicBezTo>
                        <a:pt x="0" y="3496"/>
                        <a:pt x="152" y="3617"/>
                        <a:pt x="335" y="3617"/>
                      </a:cubicBezTo>
                      <a:cubicBezTo>
                        <a:pt x="517" y="3617"/>
                        <a:pt x="669" y="3496"/>
                        <a:pt x="639" y="3313"/>
                      </a:cubicBezTo>
                      <a:lnTo>
                        <a:pt x="639" y="304"/>
                      </a:lnTo>
                      <a:cubicBezTo>
                        <a:pt x="63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26"/>
                <p:cNvSpPr/>
                <p:nvPr/>
              </p:nvSpPr>
              <p:spPr>
                <a:xfrm>
                  <a:off x="5663599" y="4201891"/>
                  <a:ext cx="16703" cy="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3618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04"/>
                      </a:cubicBezTo>
                      <a:lnTo>
                        <a:pt x="0" y="3313"/>
                      </a:lnTo>
                      <a:cubicBezTo>
                        <a:pt x="0" y="3496"/>
                        <a:pt x="152" y="3617"/>
                        <a:pt x="334" y="3617"/>
                      </a:cubicBezTo>
                      <a:cubicBezTo>
                        <a:pt x="486" y="3617"/>
                        <a:pt x="638" y="3496"/>
                        <a:pt x="638" y="3313"/>
                      </a:cubicBezTo>
                      <a:lnTo>
                        <a:pt x="638" y="304"/>
                      </a:lnTo>
                      <a:cubicBezTo>
                        <a:pt x="638" y="152"/>
                        <a:pt x="486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55" name="Google Shape;855;p26"/>
              <p:cNvSpPr/>
              <p:nvPr/>
            </p:nvSpPr>
            <p:spPr>
              <a:xfrm>
                <a:off x="5986183" y="3668713"/>
                <a:ext cx="692083" cy="688920"/>
              </a:xfrm>
              <a:custGeom>
                <a:avLst/>
                <a:gdLst/>
                <a:ahLst/>
                <a:cxnLst/>
                <a:rect l="l" t="t" r="r" b="b"/>
                <a:pathLst>
                  <a:path w="26476" h="26355" extrusionOk="0">
                    <a:moveTo>
                      <a:pt x="13258" y="1"/>
                    </a:moveTo>
                    <a:cubicBezTo>
                      <a:pt x="6019" y="1"/>
                      <a:pt x="92" y="5855"/>
                      <a:pt x="61" y="13101"/>
                    </a:cubicBezTo>
                    <a:cubicBezTo>
                      <a:pt x="1" y="20396"/>
                      <a:pt x="5867" y="26323"/>
                      <a:pt x="13162" y="26354"/>
                    </a:cubicBezTo>
                    <a:cubicBezTo>
                      <a:pt x="13199" y="26354"/>
                      <a:pt x="13237" y="26354"/>
                      <a:pt x="13274" y="26354"/>
                    </a:cubicBezTo>
                    <a:cubicBezTo>
                      <a:pt x="20488" y="26354"/>
                      <a:pt x="26384" y="20511"/>
                      <a:pt x="26415" y="13253"/>
                    </a:cubicBezTo>
                    <a:cubicBezTo>
                      <a:pt x="26475" y="5989"/>
                      <a:pt x="20609" y="31"/>
                      <a:pt x="13314" y="1"/>
                    </a:cubicBezTo>
                    <a:cubicBezTo>
                      <a:pt x="13295" y="1"/>
                      <a:pt x="13277" y="1"/>
                      <a:pt x="13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6"/>
              <p:cNvSpPr/>
              <p:nvPr/>
            </p:nvSpPr>
            <p:spPr>
              <a:xfrm>
                <a:off x="6026702" y="3707663"/>
                <a:ext cx="611833" cy="611807"/>
              </a:xfrm>
              <a:custGeom>
                <a:avLst/>
                <a:gdLst/>
                <a:ahLst/>
                <a:cxnLst/>
                <a:rect l="l" t="t" r="r" b="b"/>
                <a:pathLst>
                  <a:path w="23406" h="23405" extrusionOk="0">
                    <a:moveTo>
                      <a:pt x="23345" y="11763"/>
                    </a:moveTo>
                    <a:cubicBezTo>
                      <a:pt x="23314" y="18207"/>
                      <a:pt x="18086" y="23405"/>
                      <a:pt x="11642" y="23374"/>
                    </a:cubicBezTo>
                    <a:cubicBezTo>
                      <a:pt x="5199" y="23344"/>
                      <a:pt x="1" y="18085"/>
                      <a:pt x="31" y="11642"/>
                    </a:cubicBezTo>
                    <a:cubicBezTo>
                      <a:pt x="62" y="5198"/>
                      <a:pt x="5320" y="0"/>
                      <a:pt x="11764" y="31"/>
                    </a:cubicBezTo>
                    <a:cubicBezTo>
                      <a:pt x="18208" y="61"/>
                      <a:pt x="23406" y="5319"/>
                      <a:pt x="23345" y="117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6"/>
              <p:cNvSpPr txBox="1"/>
              <p:nvPr/>
            </p:nvSpPr>
            <p:spPr>
              <a:xfrm>
                <a:off x="5992505" y="3667910"/>
                <a:ext cx="689700" cy="6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60 %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" name="Google Shape;858;p26"/>
            <p:cNvGrpSpPr/>
            <p:nvPr/>
          </p:nvGrpSpPr>
          <p:grpSpPr>
            <a:xfrm>
              <a:off x="6765125" y="3121481"/>
              <a:ext cx="2093155" cy="771465"/>
              <a:chOff x="6877122" y="3483819"/>
              <a:chExt cx="2101983" cy="737821"/>
            </a:xfrm>
          </p:grpSpPr>
          <p:sp>
            <p:nvSpPr>
              <p:cNvPr id="859" name="Google Shape;859;p26"/>
              <p:cNvSpPr txBox="1"/>
              <p:nvPr/>
            </p:nvSpPr>
            <p:spPr>
              <a:xfrm>
                <a:off x="6877124" y="3483819"/>
                <a:ext cx="1886765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fr-FR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SortBoughProductsMin</a:t>
                </a:r>
                <a:r>
                  <a:rPr lang="fr-FR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</a:t>
                </a:r>
                <a:endParaRPr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60" name="Google Shape;860;p26"/>
              <p:cNvSpPr txBox="1"/>
              <p:nvPr/>
            </p:nvSpPr>
            <p:spPr>
              <a:xfrm>
                <a:off x="6877122" y="3795040"/>
                <a:ext cx="2101983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fr-FR" sz="1300" dirty="0">
                    <a:latin typeface="Roboto"/>
                    <a:ea typeface="Roboto"/>
                    <a:cs typeface="Roboto"/>
                    <a:sym typeface="Roboto"/>
                  </a:rPr>
                  <a:t>Afficher le prix minimal des produits vendus</a:t>
                </a:r>
              </a:p>
            </p:txBody>
          </p:sp>
        </p:grpSp>
      </p:grpSp>
      <p:grpSp>
        <p:nvGrpSpPr>
          <p:cNvPr id="6" name="Google Shape;861;p26"/>
          <p:cNvGrpSpPr/>
          <p:nvPr/>
        </p:nvGrpSpPr>
        <p:grpSpPr>
          <a:xfrm>
            <a:off x="1626100" y="1835719"/>
            <a:ext cx="2959979" cy="2749061"/>
            <a:chOff x="1626100" y="1835719"/>
            <a:chExt cx="2959979" cy="2749061"/>
          </a:xfrm>
        </p:grpSpPr>
        <p:grpSp>
          <p:nvGrpSpPr>
            <p:cNvPr id="7" name="Google Shape;862;p26"/>
            <p:cNvGrpSpPr/>
            <p:nvPr/>
          </p:nvGrpSpPr>
          <p:grpSpPr>
            <a:xfrm>
              <a:off x="3062117" y="2441090"/>
              <a:ext cx="1523962" cy="2143690"/>
              <a:chOff x="3062117" y="2441090"/>
              <a:chExt cx="1523962" cy="2143690"/>
            </a:xfrm>
          </p:grpSpPr>
          <p:sp>
            <p:nvSpPr>
              <p:cNvPr id="863" name="Google Shape;863;p26"/>
              <p:cNvSpPr/>
              <p:nvPr/>
            </p:nvSpPr>
            <p:spPr>
              <a:xfrm>
                <a:off x="3068174" y="2460957"/>
                <a:ext cx="1508879" cy="2123823"/>
              </a:xfrm>
              <a:custGeom>
                <a:avLst/>
                <a:gdLst/>
                <a:ahLst/>
                <a:cxnLst/>
                <a:rect l="l" t="t" r="r" b="b"/>
                <a:pathLst>
                  <a:path w="57723" h="81248" extrusionOk="0">
                    <a:moveTo>
                      <a:pt x="57722" y="0"/>
                    </a:moveTo>
                    <a:lnTo>
                      <a:pt x="57631" y="41156"/>
                    </a:lnTo>
                    <a:lnTo>
                      <a:pt x="57540" y="81248"/>
                    </a:lnTo>
                    <a:lnTo>
                      <a:pt x="1" y="24226"/>
                    </a:lnTo>
                    <a:cubicBezTo>
                      <a:pt x="1" y="24226"/>
                      <a:pt x="14499" y="11125"/>
                      <a:pt x="25320" y="7295"/>
                    </a:cubicBezTo>
                    <a:cubicBezTo>
                      <a:pt x="25320" y="7295"/>
                      <a:pt x="37235" y="335"/>
                      <a:pt x="57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6"/>
              <p:cNvSpPr/>
              <p:nvPr/>
            </p:nvSpPr>
            <p:spPr>
              <a:xfrm>
                <a:off x="3062117" y="2441090"/>
                <a:ext cx="1523962" cy="719869"/>
              </a:xfrm>
              <a:custGeom>
                <a:avLst/>
                <a:gdLst/>
                <a:ahLst/>
                <a:cxnLst/>
                <a:rect l="l" t="t" r="r" b="b"/>
                <a:pathLst>
                  <a:path w="58300" h="27539" extrusionOk="0">
                    <a:moveTo>
                      <a:pt x="58299" y="1"/>
                    </a:moveTo>
                    <a:cubicBezTo>
                      <a:pt x="48755" y="153"/>
                      <a:pt x="40883" y="1612"/>
                      <a:pt x="35199" y="3253"/>
                    </a:cubicBezTo>
                    <a:cubicBezTo>
                      <a:pt x="34712" y="3374"/>
                      <a:pt x="34226" y="3526"/>
                      <a:pt x="33740" y="3678"/>
                    </a:cubicBezTo>
                    <a:cubicBezTo>
                      <a:pt x="31338" y="4438"/>
                      <a:pt x="28998" y="5289"/>
                      <a:pt x="26718" y="6232"/>
                    </a:cubicBezTo>
                    <a:cubicBezTo>
                      <a:pt x="25563" y="6748"/>
                      <a:pt x="24955" y="7083"/>
                      <a:pt x="24955" y="7083"/>
                    </a:cubicBezTo>
                    <a:cubicBezTo>
                      <a:pt x="24682" y="7174"/>
                      <a:pt x="24408" y="7265"/>
                      <a:pt x="24135" y="7387"/>
                    </a:cubicBezTo>
                    <a:cubicBezTo>
                      <a:pt x="21399" y="8633"/>
                      <a:pt x="18724" y="10031"/>
                      <a:pt x="16171" y="11581"/>
                    </a:cubicBezTo>
                    <a:cubicBezTo>
                      <a:pt x="7751" y="16961"/>
                      <a:pt x="1" y="24317"/>
                      <a:pt x="1" y="24317"/>
                    </a:cubicBezTo>
                    <a:lnTo>
                      <a:pt x="3253" y="27539"/>
                    </a:lnTo>
                    <a:cubicBezTo>
                      <a:pt x="17326" y="13375"/>
                      <a:pt x="36779" y="4590"/>
                      <a:pt x="58269" y="4560"/>
                    </a:cubicBezTo>
                    <a:cubicBezTo>
                      <a:pt x="58269" y="1672"/>
                      <a:pt x="58269" y="1"/>
                      <a:pt x="58269" y="1"/>
                    </a:cubicBezTo>
                    <a:lnTo>
                      <a:pt x="58299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" name="Google Shape;865;p26"/>
              <p:cNvGrpSpPr/>
              <p:nvPr/>
            </p:nvGrpSpPr>
            <p:grpSpPr>
              <a:xfrm>
                <a:off x="4024354" y="3459739"/>
                <a:ext cx="330566" cy="331351"/>
                <a:chOff x="4024354" y="3459739"/>
                <a:chExt cx="330566" cy="331351"/>
              </a:xfrm>
            </p:grpSpPr>
            <p:sp>
              <p:nvSpPr>
                <p:cNvPr id="866" name="Google Shape;866;p26"/>
                <p:cNvSpPr/>
                <p:nvPr/>
              </p:nvSpPr>
              <p:spPr>
                <a:xfrm>
                  <a:off x="4024354" y="3459739"/>
                  <a:ext cx="330566" cy="331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6" h="12676" extrusionOk="0">
                      <a:moveTo>
                        <a:pt x="6323" y="639"/>
                      </a:moveTo>
                      <a:cubicBezTo>
                        <a:pt x="9454" y="639"/>
                        <a:pt x="12007" y="3192"/>
                        <a:pt x="12007" y="6353"/>
                      </a:cubicBezTo>
                      <a:cubicBezTo>
                        <a:pt x="12007" y="9484"/>
                        <a:pt x="9454" y="12037"/>
                        <a:pt x="6323" y="12037"/>
                      </a:cubicBezTo>
                      <a:cubicBezTo>
                        <a:pt x="3192" y="12037"/>
                        <a:pt x="639" y="9484"/>
                        <a:pt x="639" y="6353"/>
                      </a:cubicBezTo>
                      <a:cubicBezTo>
                        <a:pt x="639" y="3192"/>
                        <a:pt x="3192" y="639"/>
                        <a:pt x="6323" y="639"/>
                      </a:cubicBezTo>
                      <a:close/>
                      <a:moveTo>
                        <a:pt x="6323" y="1"/>
                      </a:moveTo>
                      <a:cubicBezTo>
                        <a:pt x="2828" y="1"/>
                        <a:pt x="1" y="2858"/>
                        <a:pt x="1" y="6353"/>
                      </a:cubicBezTo>
                      <a:cubicBezTo>
                        <a:pt x="1" y="9849"/>
                        <a:pt x="2828" y="12676"/>
                        <a:pt x="6323" y="12676"/>
                      </a:cubicBezTo>
                      <a:cubicBezTo>
                        <a:pt x="9819" y="12676"/>
                        <a:pt x="12645" y="9849"/>
                        <a:pt x="12645" y="6353"/>
                      </a:cubicBezTo>
                      <a:cubicBezTo>
                        <a:pt x="12645" y="2858"/>
                        <a:pt x="9819" y="1"/>
                        <a:pt x="6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6"/>
                <p:cNvSpPr/>
                <p:nvPr/>
              </p:nvSpPr>
              <p:spPr>
                <a:xfrm>
                  <a:off x="4063304" y="3617083"/>
                  <a:ext cx="251885" cy="16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6" h="639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486"/>
                        <a:pt x="152" y="638"/>
                        <a:pt x="334" y="638"/>
                      </a:cubicBezTo>
                      <a:lnTo>
                        <a:pt x="9332" y="638"/>
                      </a:lnTo>
                      <a:cubicBezTo>
                        <a:pt x="9514" y="638"/>
                        <a:pt x="9636" y="517"/>
                        <a:pt x="9636" y="334"/>
                      </a:cubicBezTo>
                      <a:cubicBezTo>
                        <a:pt x="9636" y="152"/>
                        <a:pt x="9514" y="0"/>
                        <a:pt x="93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8" name="Google Shape;868;p26"/>
              <p:cNvSpPr/>
              <p:nvPr/>
            </p:nvSpPr>
            <p:spPr>
              <a:xfrm>
                <a:off x="3524558" y="2516586"/>
                <a:ext cx="691298" cy="689678"/>
              </a:xfrm>
              <a:custGeom>
                <a:avLst/>
                <a:gdLst/>
                <a:ahLst/>
                <a:cxnLst/>
                <a:rect l="l" t="t" r="r" b="b"/>
                <a:pathLst>
                  <a:path w="26446" h="26384" extrusionOk="0">
                    <a:moveTo>
                      <a:pt x="13258" y="0"/>
                    </a:moveTo>
                    <a:cubicBezTo>
                      <a:pt x="5989" y="0"/>
                      <a:pt x="92" y="5855"/>
                      <a:pt x="62" y="13101"/>
                    </a:cubicBezTo>
                    <a:cubicBezTo>
                      <a:pt x="1" y="20396"/>
                      <a:pt x="5867" y="26323"/>
                      <a:pt x="13162" y="26384"/>
                    </a:cubicBezTo>
                    <a:cubicBezTo>
                      <a:pt x="13181" y="26384"/>
                      <a:pt x="13200" y="26384"/>
                      <a:pt x="13218" y="26384"/>
                    </a:cubicBezTo>
                    <a:cubicBezTo>
                      <a:pt x="20457" y="26384"/>
                      <a:pt x="26354" y="20529"/>
                      <a:pt x="26415" y="13283"/>
                    </a:cubicBezTo>
                    <a:cubicBezTo>
                      <a:pt x="26445" y="5988"/>
                      <a:pt x="20579" y="61"/>
                      <a:pt x="13314" y="0"/>
                    </a:cubicBezTo>
                    <a:cubicBezTo>
                      <a:pt x="13295" y="0"/>
                      <a:pt x="13277" y="0"/>
                      <a:pt x="13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6"/>
              <p:cNvSpPr/>
              <p:nvPr/>
            </p:nvSpPr>
            <p:spPr>
              <a:xfrm>
                <a:off x="3564292" y="2555510"/>
                <a:ext cx="611833" cy="611833"/>
              </a:xfrm>
              <a:custGeom>
                <a:avLst/>
                <a:gdLst/>
                <a:ahLst/>
                <a:cxnLst/>
                <a:rect l="l" t="t" r="r" b="b"/>
                <a:pathLst>
                  <a:path w="23406" h="23406" extrusionOk="0">
                    <a:moveTo>
                      <a:pt x="23375" y="11764"/>
                    </a:moveTo>
                    <a:cubicBezTo>
                      <a:pt x="23345" y="18207"/>
                      <a:pt x="18086" y="23405"/>
                      <a:pt x="11642" y="23375"/>
                    </a:cubicBezTo>
                    <a:cubicBezTo>
                      <a:pt x="5198" y="23344"/>
                      <a:pt x="1" y="18086"/>
                      <a:pt x="31" y="11642"/>
                    </a:cubicBezTo>
                    <a:cubicBezTo>
                      <a:pt x="61" y="5198"/>
                      <a:pt x="5320" y="1"/>
                      <a:pt x="11764" y="31"/>
                    </a:cubicBezTo>
                    <a:cubicBezTo>
                      <a:pt x="18208" y="61"/>
                      <a:pt x="23405" y="5320"/>
                      <a:pt x="23375" y="117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6"/>
              <p:cNvSpPr txBox="1"/>
              <p:nvPr/>
            </p:nvSpPr>
            <p:spPr>
              <a:xfrm>
                <a:off x="3523695" y="2516541"/>
                <a:ext cx="692100" cy="6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30 %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9" name="Google Shape;871;p26"/>
            <p:cNvGrpSpPr/>
            <p:nvPr/>
          </p:nvGrpSpPr>
          <p:grpSpPr>
            <a:xfrm>
              <a:off x="1626100" y="1835719"/>
              <a:ext cx="2017206" cy="771465"/>
              <a:chOff x="2032596" y="1930113"/>
              <a:chExt cx="2078308" cy="737820"/>
            </a:xfrm>
          </p:grpSpPr>
          <p:sp>
            <p:nvSpPr>
              <p:cNvPr id="872" name="Google Shape;872;p26"/>
              <p:cNvSpPr txBox="1"/>
              <p:nvPr/>
            </p:nvSpPr>
            <p:spPr>
              <a:xfrm>
                <a:off x="2032596" y="1930113"/>
                <a:ext cx="2078308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Les produit vendus</a:t>
                </a:r>
                <a:endParaRPr sz="18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73" name="Google Shape;873;p26"/>
              <p:cNvSpPr txBox="1"/>
              <p:nvPr/>
            </p:nvSpPr>
            <p:spPr>
              <a:xfrm>
                <a:off x="2032596" y="2241333"/>
                <a:ext cx="180810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r>
                  <a:rPr lang="en" sz="13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alculer la quantité des produits vendus</a:t>
                </a:r>
                <a:endParaRPr sz="1300" dirty="0"/>
              </a:p>
            </p:txBody>
          </p:sp>
        </p:grpSp>
      </p:grpSp>
      <p:grpSp>
        <p:nvGrpSpPr>
          <p:cNvPr id="10" name="Google Shape;874;p26"/>
          <p:cNvGrpSpPr/>
          <p:nvPr/>
        </p:nvGrpSpPr>
        <p:grpSpPr>
          <a:xfrm>
            <a:off x="631625" y="3075958"/>
            <a:ext cx="3948071" cy="1507285"/>
            <a:chOff x="631625" y="3075958"/>
            <a:chExt cx="3948071" cy="1507285"/>
          </a:xfrm>
        </p:grpSpPr>
        <p:grpSp>
          <p:nvGrpSpPr>
            <p:cNvPr id="11" name="Google Shape;875;p26"/>
            <p:cNvGrpSpPr/>
            <p:nvPr/>
          </p:nvGrpSpPr>
          <p:grpSpPr>
            <a:xfrm>
              <a:off x="2435980" y="3075958"/>
              <a:ext cx="2143716" cy="1507285"/>
              <a:chOff x="2435980" y="3075958"/>
              <a:chExt cx="2143716" cy="1507285"/>
            </a:xfrm>
          </p:grpSpPr>
          <p:sp>
            <p:nvSpPr>
              <p:cNvPr id="876" name="Google Shape;876;p26"/>
              <p:cNvSpPr/>
              <p:nvPr/>
            </p:nvSpPr>
            <p:spPr>
              <a:xfrm>
                <a:off x="2459037" y="3088663"/>
                <a:ext cx="2120660" cy="1494581"/>
              </a:xfrm>
              <a:custGeom>
                <a:avLst/>
                <a:gdLst/>
                <a:ahLst/>
                <a:cxnLst/>
                <a:rect l="l" t="t" r="r" b="b"/>
                <a:pathLst>
                  <a:path w="81127" h="57176" extrusionOk="0">
                    <a:moveTo>
                      <a:pt x="517" y="57175"/>
                    </a:moveTo>
                    <a:lnTo>
                      <a:pt x="81126" y="57175"/>
                    </a:lnTo>
                    <a:lnTo>
                      <a:pt x="23466" y="1"/>
                    </a:lnTo>
                    <a:cubicBezTo>
                      <a:pt x="23466" y="1"/>
                      <a:pt x="13253" y="12250"/>
                      <a:pt x="8146" y="25351"/>
                    </a:cubicBezTo>
                    <a:cubicBezTo>
                      <a:pt x="8146" y="25351"/>
                      <a:pt x="0" y="39728"/>
                      <a:pt x="517" y="57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877;p26"/>
              <p:cNvGrpSpPr/>
              <p:nvPr/>
            </p:nvGrpSpPr>
            <p:grpSpPr>
              <a:xfrm>
                <a:off x="3451466" y="4035031"/>
                <a:ext cx="325783" cy="393306"/>
                <a:chOff x="3451466" y="4035031"/>
                <a:chExt cx="325783" cy="393306"/>
              </a:xfrm>
            </p:grpSpPr>
            <p:sp>
              <p:nvSpPr>
                <p:cNvPr id="878" name="Google Shape;878;p26"/>
                <p:cNvSpPr/>
                <p:nvPr/>
              </p:nvSpPr>
              <p:spPr>
                <a:xfrm>
                  <a:off x="3456224" y="4112095"/>
                  <a:ext cx="317052" cy="316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2098" extrusionOk="0">
                      <a:moveTo>
                        <a:pt x="10548" y="639"/>
                      </a:moveTo>
                      <a:lnTo>
                        <a:pt x="11460" y="2219"/>
                      </a:lnTo>
                      <a:lnTo>
                        <a:pt x="11460" y="11460"/>
                      </a:lnTo>
                      <a:lnTo>
                        <a:pt x="639" y="11460"/>
                      </a:lnTo>
                      <a:lnTo>
                        <a:pt x="639" y="2311"/>
                      </a:lnTo>
                      <a:lnTo>
                        <a:pt x="1581" y="639"/>
                      </a:lnTo>
                      <a:close/>
                      <a:moveTo>
                        <a:pt x="1399" y="0"/>
                      </a:moveTo>
                      <a:cubicBezTo>
                        <a:pt x="1277" y="0"/>
                        <a:pt x="1186" y="61"/>
                        <a:pt x="1125" y="152"/>
                      </a:cubicBezTo>
                      <a:lnTo>
                        <a:pt x="31" y="2098"/>
                      </a:lnTo>
                      <a:cubicBezTo>
                        <a:pt x="31" y="2128"/>
                        <a:pt x="1" y="2189"/>
                        <a:pt x="1" y="2250"/>
                      </a:cubicBezTo>
                      <a:lnTo>
                        <a:pt x="1" y="11794"/>
                      </a:lnTo>
                      <a:cubicBezTo>
                        <a:pt x="1" y="11976"/>
                        <a:pt x="153" y="12098"/>
                        <a:pt x="335" y="12098"/>
                      </a:cubicBezTo>
                      <a:lnTo>
                        <a:pt x="11794" y="12098"/>
                      </a:lnTo>
                      <a:cubicBezTo>
                        <a:pt x="11977" y="12098"/>
                        <a:pt x="12098" y="11976"/>
                        <a:pt x="12129" y="11794"/>
                      </a:cubicBezTo>
                      <a:lnTo>
                        <a:pt x="12129" y="2128"/>
                      </a:lnTo>
                      <a:cubicBezTo>
                        <a:pt x="12129" y="2067"/>
                        <a:pt x="12098" y="2007"/>
                        <a:pt x="12068" y="1976"/>
                      </a:cubicBezTo>
                      <a:lnTo>
                        <a:pt x="11004" y="152"/>
                      </a:lnTo>
                      <a:cubicBezTo>
                        <a:pt x="10943" y="61"/>
                        <a:pt x="10852" y="0"/>
                        <a:pt x="107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6"/>
                <p:cNvSpPr/>
                <p:nvPr/>
              </p:nvSpPr>
              <p:spPr>
                <a:xfrm>
                  <a:off x="3451466" y="4035031"/>
                  <a:ext cx="325783" cy="93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3" h="3587" extrusionOk="0">
                      <a:moveTo>
                        <a:pt x="11824" y="638"/>
                      </a:moveTo>
                      <a:lnTo>
                        <a:pt x="11824" y="2948"/>
                      </a:lnTo>
                      <a:lnTo>
                        <a:pt x="639" y="2948"/>
                      </a:lnTo>
                      <a:lnTo>
                        <a:pt x="639" y="638"/>
                      </a:lnTo>
                      <a:close/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lnTo>
                        <a:pt x="0" y="3283"/>
                      </a:lnTo>
                      <a:cubicBezTo>
                        <a:pt x="0" y="3435"/>
                        <a:pt x="152" y="3587"/>
                        <a:pt x="335" y="3587"/>
                      </a:cubicBezTo>
                      <a:lnTo>
                        <a:pt x="12159" y="3587"/>
                      </a:lnTo>
                      <a:cubicBezTo>
                        <a:pt x="12311" y="3587"/>
                        <a:pt x="12463" y="3435"/>
                        <a:pt x="12463" y="3283"/>
                      </a:cubicBezTo>
                      <a:lnTo>
                        <a:pt x="12463" y="334"/>
                      </a:lnTo>
                      <a:cubicBezTo>
                        <a:pt x="12463" y="152"/>
                        <a:pt x="12341" y="0"/>
                        <a:pt x="12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6"/>
                <p:cNvSpPr/>
                <p:nvPr/>
              </p:nvSpPr>
              <p:spPr>
                <a:xfrm>
                  <a:off x="3567482" y="4225732"/>
                  <a:ext cx="203421" cy="145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2" h="5563" extrusionOk="0">
                      <a:moveTo>
                        <a:pt x="7143" y="638"/>
                      </a:moveTo>
                      <a:lnTo>
                        <a:pt x="7143" y="4894"/>
                      </a:lnTo>
                      <a:lnTo>
                        <a:pt x="638" y="4894"/>
                      </a:lnTo>
                      <a:lnTo>
                        <a:pt x="638" y="638"/>
                      </a:lnTo>
                      <a:close/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04"/>
                      </a:cubicBezTo>
                      <a:lnTo>
                        <a:pt x="0" y="5228"/>
                      </a:lnTo>
                      <a:cubicBezTo>
                        <a:pt x="0" y="5410"/>
                        <a:pt x="152" y="5562"/>
                        <a:pt x="335" y="5562"/>
                      </a:cubicBezTo>
                      <a:lnTo>
                        <a:pt x="7447" y="5562"/>
                      </a:lnTo>
                      <a:cubicBezTo>
                        <a:pt x="7630" y="5562"/>
                        <a:pt x="7781" y="5410"/>
                        <a:pt x="7781" y="5228"/>
                      </a:cubicBezTo>
                      <a:lnTo>
                        <a:pt x="7781" y="304"/>
                      </a:lnTo>
                      <a:cubicBezTo>
                        <a:pt x="7781" y="152"/>
                        <a:pt x="7630" y="0"/>
                        <a:pt x="74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3506285" y="4073955"/>
                  <a:ext cx="16730" cy="5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098" extrusionOk="0">
                      <a:moveTo>
                        <a:pt x="305" y="0"/>
                      </a:moveTo>
                      <a:cubicBezTo>
                        <a:pt x="153" y="0"/>
                        <a:pt x="1" y="122"/>
                        <a:pt x="1" y="304"/>
                      </a:cubicBezTo>
                      <a:lnTo>
                        <a:pt x="1" y="1794"/>
                      </a:lnTo>
                      <a:cubicBezTo>
                        <a:pt x="1" y="1946"/>
                        <a:pt x="153" y="2098"/>
                        <a:pt x="305" y="2098"/>
                      </a:cubicBezTo>
                      <a:cubicBezTo>
                        <a:pt x="487" y="2098"/>
                        <a:pt x="639" y="1946"/>
                        <a:pt x="639" y="1794"/>
                      </a:cubicBezTo>
                      <a:lnTo>
                        <a:pt x="639" y="304"/>
                      </a:lnTo>
                      <a:cubicBezTo>
                        <a:pt x="639" y="122"/>
                        <a:pt x="487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6"/>
                <p:cNvSpPr/>
                <p:nvPr/>
              </p:nvSpPr>
              <p:spPr>
                <a:xfrm>
                  <a:off x="3556345" y="4073955"/>
                  <a:ext cx="16703" cy="5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098" extrusionOk="0">
                      <a:moveTo>
                        <a:pt x="335" y="0"/>
                      </a:moveTo>
                      <a:cubicBezTo>
                        <a:pt x="153" y="0"/>
                        <a:pt x="1" y="122"/>
                        <a:pt x="1" y="304"/>
                      </a:cubicBezTo>
                      <a:lnTo>
                        <a:pt x="1" y="1794"/>
                      </a:lnTo>
                      <a:cubicBezTo>
                        <a:pt x="1" y="1946"/>
                        <a:pt x="153" y="2098"/>
                        <a:pt x="335" y="2098"/>
                      </a:cubicBezTo>
                      <a:cubicBezTo>
                        <a:pt x="517" y="2098"/>
                        <a:pt x="639" y="1946"/>
                        <a:pt x="639" y="1794"/>
                      </a:cubicBezTo>
                      <a:lnTo>
                        <a:pt x="639" y="304"/>
                      </a:lnTo>
                      <a:cubicBezTo>
                        <a:pt x="63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6"/>
                <p:cNvSpPr/>
                <p:nvPr/>
              </p:nvSpPr>
              <p:spPr>
                <a:xfrm>
                  <a:off x="3607190" y="4073955"/>
                  <a:ext cx="16730" cy="5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098" extrusionOk="0">
                      <a:moveTo>
                        <a:pt x="305" y="0"/>
                      </a:moveTo>
                      <a:cubicBezTo>
                        <a:pt x="153" y="0"/>
                        <a:pt x="1" y="122"/>
                        <a:pt x="1" y="304"/>
                      </a:cubicBezTo>
                      <a:lnTo>
                        <a:pt x="1" y="1794"/>
                      </a:lnTo>
                      <a:cubicBezTo>
                        <a:pt x="1" y="1946"/>
                        <a:pt x="123" y="2098"/>
                        <a:pt x="305" y="2098"/>
                      </a:cubicBezTo>
                      <a:cubicBezTo>
                        <a:pt x="487" y="2098"/>
                        <a:pt x="639" y="1946"/>
                        <a:pt x="639" y="1794"/>
                      </a:cubicBezTo>
                      <a:lnTo>
                        <a:pt x="639" y="304"/>
                      </a:lnTo>
                      <a:cubicBezTo>
                        <a:pt x="639" y="122"/>
                        <a:pt x="487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6"/>
                <p:cNvSpPr/>
                <p:nvPr/>
              </p:nvSpPr>
              <p:spPr>
                <a:xfrm>
                  <a:off x="3657251" y="4073955"/>
                  <a:ext cx="16730" cy="5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098" extrusionOk="0">
                      <a:moveTo>
                        <a:pt x="335" y="0"/>
                      </a:moveTo>
                      <a:cubicBezTo>
                        <a:pt x="153" y="0"/>
                        <a:pt x="1" y="122"/>
                        <a:pt x="1" y="304"/>
                      </a:cubicBezTo>
                      <a:lnTo>
                        <a:pt x="1" y="1794"/>
                      </a:lnTo>
                      <a:cubicBezTo>
                        <a:pt x="1" y="1946"/>
                        <a:pt x="153" y="2098"/>
                        <a:pt x="335" y="2098"/>
                      </a:cubicBezTo>
                      <a:cubicBezTo>
                        <a:pt x="518" y="2098"/>
                        <a:pt x="639" y="1946"/>
                        <a:pt x="639" y="1794"/>
                      </a:cubicBezTo>
                      <a:lnTo>
                        <a:pt x="639" y="304"/>
                      </a:lnTo>
                      <a:cubicBezTo>
                        <a:pt x="639" y="12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5" name="Google Shape;885;p26"/>
              <p:cNvSpPr/>
              <p:nvPr/>
            </p:nvSpPr>
            <p:spPr>
              <a:xfrm>
                <a:off x="2435980" y="3075958"/>
                <a:ext cx="711139" cy="1507285"/>
              </a:xfrm>
              <a:custGeom>
                <a:avLst/>
                <a:gdLst/>
                <a:ahLst/>
                <a:cxnLst/>
                <a:rect l="l" t="t" r="r" b="b"/>
                <a:pathLst>
                  <a:path w="27205" h="57662" extrusionOk="0">
                    <a:moveTo>
                      <a:pt x="27205" y="3253"/>
                    </a:moveTo>
                    <a:lnTo>
                      <a:pt x="23922" y="1"/>
                    </a:lnTo>
                    <a:cubicBezTo>
                      <a:pt x="23922" y="1"/>
                      <a:pt x="12250" y="12372"/>
                      <a:pt x="7144" y="25472"/>
                    </a:cubicBezTo>
                    <a:cubicBezTo>
                      <a:pt x="7144" y="25472"/>
                      <a:pt x="1" y="40214"/>
                      <a:pt x="517" y="57661"/>
                    </a:cubicBezTo>
                    <a:lnTo>
                      <a:pt x="4621" y="57661"/>
                    </a:lnTo>
                    <a:lnTo>
                      <a:pt x="4803" y="57661"/>
                    </a:lnTo>
                    <a:cubicBezTo>
                      <a:pt x="4834" y="36506"/>
                      <a:pt x="13375" y="17174"/>
                      <a:pt x="27205" y="32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6"/>
              <p:cNvSpPr/>
              <p:nvPr/>
            </p:nvSpPr>
            <p:spPr>
              <a:xfrm>
                <a:off x="2486851" y="3668713"/>
                <a:ext cx="691272" cy="689704"/>
              </a:xfrm>
              <a:custGeom>
                <a:avLst/>
                <a:gdLst/>
                <a:ahLst/>
                <a:cxnLst/>
                <a:rect l="l" t="t" r="r" b="b"/>
                <a:pathLst>
                  <a:path w="26445" h="26385" extrusionOk="0">
                    <a:moveTo>
                      <a:pt x="13257" y="1"/>
                    </a:moveTo>
                    <a:cubicBezTo>
                      <a:pt x="5988" y="1"/>
                      <a:pt x="91" y="5855"/>
                      <a:pt x="61" y="13101"/>
                    </a:cubicBezTo>
                    <a:cubicBezTo>
                      <a:pt x="0" y="20396"/>
                      <a:pt x="5866" y="26323"/>
                      <a:pt x="13131" y="26384"/>
                    </a:cubicBezTo>
                    <a:cubicBezTo>
                      <a:pt x="13150" y="26384"/>
                      <a:pt x="13169" y="26384"/>
                      <a:pt x="13187" y="26384"/>
                    </a:cubicBezTo>
                    <a:cubicBezTo>
                      <a:pt x="20456" y="26384"/>
                      <a:pt x="26353" y="20529"/>
                      <a:pt x="26414" y="13253"/>
                    </a:cubicBezTo>
                    <a:cubicBezTo>
                      <a:pt x="26444" y="5989"/>
                      <a:pt x="20578" y="62"/>
                      <a:pt x="13313" y="1"/>
                    </a:cubicBezTo>
                    <a:cubicBezTo>
                      <a:pt x="13295" y="1"/>
                      <a:pt x="13276" y="1"/>
                      <a:pt x="13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6"/>
              <p:cNvSpPr/>
              <p:nvPr/>
            </p:nvSpPr>
            <p:spPr>
              <a:xfrm>
                <a:off x="2526560" y="3707663"/>
                <a:ext cx="611833" cy="611807"/>
              </a:xfrm>
              <a:custGeom>
                <a:avLst/>
                <a:gdLst/>
                <a:ahLst/>
                <a:cxnLst/>
                <a:rect l="l" t="t" r="r" b="b"/>
                <a:pathLst>
                  <a:path w="23406" h="23405" extrusionOk="0">
                    <a:moveTo>
                      <a:pt x="23375" y="11763"/>
                    </a:moveTo>
                    <a:cubicBezTo>
                      <a:pt x="23345" y="18207"/>
                      <a:pt x="18086" y="23405"/>
                      <a:pt x="11642" y="23374"/>
                    </a:cubicBezTo>
                    <a:cubicBezTo>
                      <a:pt x="5198" y="23344"/>
                      <a:pt x="1" y="18085"/>
                      <a:pt x="31" y="11642"/>
                    </a:cubicBezTo>
                    <a:cubicBezTo>
                      <a:pt x="62" y="5198"/>
                      <a:pt x="5320" y="0"/>
                      <a:pt x="11764" y="31"/>
                    </a:cubicBezTo>
                    <a:cubicBezTo>
                      <a:pt x="18208" y="61"/>
                      <a:pt x="23406" y="5319"/>
                      <a:pt x="23375" y="117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6"/>
              <p:cNvSpPr txBox="1"/>
              <p:nvPr/>
            </p:nvSpPr>
            <p:spPr>
              <a:xfrm>
                <a:off x="2526560" y="3667910"/>
                <a:ext cx="651600" cy="6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20 %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3" name="Google Shape;889;p26"/>
            <p:cNvGrpSpPr/>
            <p:nvPr/>
          </p:nvGrpSpPr>
          <p:grpSpPr>
            <a:xfrm>
              <a:off x="631625" y="3121506"/>
              <a:ext cx="1747662" cy="771456"/>
              <a:chOff x="287792" y="3483836"/>
              <a:chExt cx="1800600" cy="737812"/>
            </a:xfrm>
          </p:grpSpPr>
          <p:sp>
            <p:nvSpPr>
              <p:cNvPr id="890" name="Google Shape;890;p26"/>
              <p:cNvSpPr txBox="1"/>
              <p:nvPr/>
            </p:nvSpPr>
            <p:spPr>
              <a:xfrm>
                <a:off x="287792" y="3483836"/>
                <a:ext cx="1800600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sz="18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Revenue</a:t>
                </a:r>
                <a:endParaRPr sz="18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91" name="Google Shape;891;p26"/>
              <p:cNvSpPr txBox="1"/>
              <p:nvPr/>
            </p:nvSpPr>
            <p:spPr>
              <a:xfrm>
                <a:off x="287792" y="3795047"/>
                <a:ext cx="180060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" sz="1300" dirty="0">
                    <a:latin typeface="Roboto"/>
                    <a:ea typeface="Roboto"/>
                    <a:cs typeface="Roboto"/>
                    <a:sym typeface="Roboto"/>
                  </a:rPr>
                  <a:t>Calculer le revenue </a:t>
                </a:r>
                <a:r>
                  <a:rPr lang="fr-FR" sz="1300" dirty="0">
                    <a:latin typeface="Roboto"/>
                    <a:ea typeface="Roboto"/>
                    <a:cs typeface="Roboto"/>
                    <a:sym typeface="Roboto"/>
                  </a:rPr>
                  <a:t>du quotidien</a:t>
                </a:r>
                <a:endParaRPr sz="13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" name="Google Shape;892;p26"/>
          <p:cNvGrpSpPr/>
          <p:nvPr/>
        </p:nvGrpSpPr>
        <p:grpSpPr>
          <a:xfrm>
            <a:off x="4570726" y="1835531"/>
            <a:ext cx="3430299" cy="2750059"/>
            <a:chOff x="4570726" y="1835531"/>
            <a:chExt cx="3430299" cy="2750059"/>
          </a:xfrm>
        </p:grpSpPr>
        <p:grpSp>
          <p:nvGrpSpPr>
            <p:cNvPr id="15" name="Google Shape;893;p26"/>
            <p:cNvGrpSpPr/>
            <p:nvPr/>
          </p:nvGrpSpPr>
          <p:grpSpPr>
            <a:xfrm>
              <a:off x="4570726" y="2433953"/>
              <a:ext cx="1534610" cy="2151637"/>
              <a:chOff x="4570726" y="2433953"/>
              <a:chExt cx="1534610" cy="2151637"/>
            </a:xfrm>
          </p:grpSpPr>
          <p:sp>
            <p:nvSpPr>
              <p:cNvPr id="894" name="Google Shape;894;p26"/>
              <p:cNvSpPr/>
              <p:nvPr/>
            </p:nvSpPr>
            <p:spPr>
              <a:xfrm>
                <a:off x="4570726" y="2452226"/>
                <a:ext cx="1512853" cy="2133364"/>
              </a:xfrm>
              <a:custGeom>
                <a:avLst/>
                <a:gdLst/>
                <a:ahLst/>
                <a:cxnLst/>
                <a:rect l="l" t="t" r="r" b="b"/>
                <a:pathLst>
                  <a:path w="57875" h="81613" extrusionOk="0">
                    <a:moveTo>
                      <a:pt x="31" y="81612"/>
                    </a:moveTo>
                    <a:lnTo>
                      <a:pt x="57874" y="24073"/>
                    </a:lnTo>
                    <a:cubicBezTo>
                      <a:pt x="57874" y="24073"/>
                      <a:pt x="45078" y="10943"/>
                      <a:pt x="26141" y="4742"/>
                    </a:cubicBezTo>
                    <a:cubicBezTo>
                      <a:pt x="26141" y="4742"/>
                      <a:pt x="12980" y="0"/>
                      <a:pt x="244" y="334"/>
                    </a:cubicBezTo>
                    <a:cubicBezTo>
                      <a:pt x="244" y="334"/>
                      <a:pt x="1" y="81582"/>
                      <a:pt x="31" y="816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>
                <a:off x="4584536" y="2433953"/>
                <a:ext cx="1520799" cy="717491"/>
              </a:xfrm>
              <a:custGeom>
                <a:avLst/>
                <a:gdLst/>
                <a:ahLst/>
                <a:cxnLst/>
                <a:rect l="l" t="t" r="r" b="b"/>
                <a:pathLst>
                  <a:path w="58179" h="27448" extrusionOk="0">
                    <a:moveTo>
                      <a:pt x="1" y="274"/>
                    </a:moveTo>
                    <a:lnTo>
                      <a:pt x="1" y="4803"/>
                    </a:lnTo>
                    <a:cubicBezTo>
                      <a:pt x="122" y="4803"/>
                      <a:pt x="274" y="4803"/>
                      <a:pt x="396" y="4803"/>
                    </a:cubicBezTo>
                    <a:cubicBezTo>
                      <a:pt x="21642" y="4863"/>
                      <a:pt x="40944" y="13496"/>
                      <a:pt x="54926" y="27447"/>
                    </a:cubicBezTo>
                    <a:cubicBezTo>
                      <a:pt x="56749" y="25654"/>
                      <a:pt x="57905" y="24499"/>
                      <a:pt x="58178" y="24225"/>
                    </a:cubicBezTo>
                    <a:cubicBezTo>
                      <a:pt x="58117" y="24164"/>
                      <a:pt x="51613" y="17234"/>
                      <a:pt x="41065" y="11034"/>
                    </a:cubicBezTo>
                    <a:cubicBezTo>
                      <a:pt x="40640" y="10821"/>
                      <a:pt x="40245" y="10578"/>
                      <a:pt x="39849" y="10335"/>
                    </a:cubicBezTo>
                    <a:cubicBezTo>
                      <a:pt x="35169" y="7751"/>
                      <a:pt x="30214" y="5623"/>
                      <a:pt x="25016" y="3982"/>
                    </a:cubicBezTo>
                    <a:cubicBezTo>
                      <a:pt x="21126" y="2857"/>
                      <a:pt x="10244" y="0"/>
                      <a:pt x="1" y="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896;p26"/>
              <p:cNvGrpSpPr/>
              <p:nvPr/>
            </p:nvGrpSpPr>
            <p:grpSpPr>
              <a:xfrm>
                <a:off x="4789537" y="3418435"/>
                <a:ext cx="428304" cy="413169"/>
                <a:chOff x="4789537" y="3418435"/>
                <a:chExt cx="428304" cy="413169"/>
              </a:xfrm>
            </p:grpSpPr>
            <p:sp>
              <p:nvSpPr>
                <p:cNvPr id="897" name="Google Shape;897;p26"/>
                <p:cNvSpPr/>
                <p:nvPr/>
              </p:nvSpPr>
              <p:spPr>
                <a:xfrm>
                  <a:off x="4931772" y="3555102"/>
                  <a:ext cx="149390" cy="134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" h="5138" extrusionOk="0">
                      <a:moveTo>
                        <a:pt x="350" y="0"/>
                      </a:moveTo>
                      <a:cubicBezTo>
                        <a:pt x="267" y="0"/>
                        <a:pt x="183" y="31"/>
                        <a:pt x="122" y="91"/>
                      </a:cubicBezTo>
                      <a:cubicBezTo>
                        <a:pt x="1" y="243"/>
                        <a:pt x="31" y="426"/>
                        <a:pt x="153" y="547"/>
                      </a:cubicBezTo>
                      <a:lnTo>
                        <a:pt x="5137" y="5046"/>
                      </a:lnTo>
                      <a:cubicBezTo>
                        <a:pt x="5198" y="5107"/>
                        <a:pt x="5289" y="5137"/>
                        <a:pt x="5350" y="5137"/>
                      </a:cubicBezTo>
                      <a:cubicBezTo>
                        <a:pt x="5441" y="5137"/>
                        <a:pt x="5533" y="5107"/>
                        <a:pt x="5593" y="5015"/>
                      </a:cubicBezTo>
                      <a:cubicBezTo>
                        <a:pt x="5715" y="4894"/>
                        <a:pt x="5715" y="4681"/>
                        <a:pt x="5563" y="4560"/>
                      </a:cubicBezTo>
                      <a:lnTo>
                        <a:pt x="578" y="91"/>
                      </a:lnTo>
                      <a:cubicBezTo>
                        <a:pt x="517" y="31"/>
                        <a:pt x="434" y="0"/>
                        <a:pt x="3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6"/>
                <p:cNvSpPr/>
                <p:nvPr/>
              </p:nvSpPr>
              <p:spPr>
                <a:xfrm>
                  <a:off x="4789537" y="3418435"/>
                  <a:ext cx="428304" cy="413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5" h="15806" extrusionOk="0">
                      <a:moveTo>
                        <a:pt x="12311" y="638"/>
                      </a:moveTo>
                      <a:cubicBezTo>
                        <a:pt x="13071" y="638"/>
                        <a:pt x="13831" y="912"/>
                        <a:pt x="14408" y="1490"/>
                      </a:cubicBezTo>
                      <a:lnTo>
                        <a:pt x="14500" y="1581"/>
                      </a:lnTo>
                      <a:cubicBezTo>
                        <a:pt x="15655" y="2736"/>
                        <a:pt x="15685" y="4590"/>
                        <a:pt x="14530" y="5775"/>
                      </a:cubicBezTo>
                      <a:lnTo>
                        <a:pt x="6202" y="14256"/>
                      </a:lnTo>
                      <a:cubicBezTo>
                        <a:pt x="5616" y="14856"/>
                        <a:pt x="4844" y="15152"/>
                        <a:pt x="4074" y="15152"/>
                      </a:cubicBezTo>
                      <a:cubicBezTo>
                        <a:pt x="3324" y="15152"/>
                        <a:pt x="2577" y="14871"/>
                        <a:pt x="2007" y="14316"/>
                      </a:cubicBezTo>
                      <a:lnTo>
                        <a:pt x="1885" y="14225"/>
                      </a:lnTo>
                      <a:cubicBezTo>
                        <a:pt x="730" y="13070"/>
                        <a:pt x="700" y="11186"/>
                        <a:pt x="1855" y="10031"/>
                      </a:cubicBezTo>
                      <a:lnTo>
                        <a:pt x="10214" y="1520"/>
                      </a:lnTo>
                      <a:cubicBezTo>
                        <a:pt x="10791" y="942"/>
                        <a:pt x="11551" y="638"/>
                        <a:pt x="12311" y="638"/>
                      </a:cubicBezTo>
                      <a:close/>
                      <a:moveTo>
                        <a:pt x="12281" y="0"/>
                      </a:moveTo>
                      <a:cubicBezTo>
                        <a:pt x="11308" y="0"/>
                        <a:pt x="10427" y="395"/>
                        <a:pt x="9758" y="1064"/>
                      </a:cubicBezTo>
                      <a:lnTo>
                        <a:pt x="1399" y="9575"/>
                      </a:lnTo>
                      <a:cubicBezTo>
                        <a:pt x="1" y="11003"/>
                        <a:pt x="31" y="13283"/>
                        <a:pt x="1429" y="14681"/>
                      </a:cubicBezTo>
                      <a:lnTo>
                        <a:pt x="1551" y="14772"/>
                      </a:lnTo>
                      <a:cubicBezTo>
                        <a:pt x="2220" y="15441"/>
                        <a:pt x="3101" y="15806"/>
                        <a:pt x="4074" y="15806"/>
                      </a:cubicBezTo>
                      <a:lnTo>
                        <a:pt x="4104" y="15806"/>
                      </a:lnTo>
                      <a:cubicBezTo>
                        <a:pt x="5077" y="15775"/>
                        <a:pt x="5958" y="15411"/>
                        <a:pt x="6627" y="14712"/>
                      </a:cubicBezTo>
                      <a:lnTo>
                        <a:pt x="14986" y="6231"/>
                      </a:lnTo>
                      <a:cubicBezTo>
                        <a:pt x="16384" y="4803"/>
                        <a:pt x="16354" y="2523"/>
                        <a:pt x="14955" y="1125"/>
                      </a:cubicBezTo>
                      <a:lnTo>
                        <a:pt x="14834" y="1034"/>
                      </a:lnTo>
                      <a:cubicBezTo>
                        <a:pt x="14165" y="365"/>
                        <a:pt x="13284" y="0"/>
                        <a:pt x="1231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9" name="Google Shape;899;p26"/>
              <p:cNvSpPr/>
              <p:nvPr/>
            </p:nvSpPr>
            <p:spPr>
              <a:xfrm>
                <a:off x="5000105" y="2516586"/>
                <a:ext cx="689704" cy="689678"/>
              </a:xfrm>
              <a:custGeom>
                <a:avLst/>
                <a:gdLst/>
                <a:ahLst/>
                <a:cxnLst/>
                <a:rect l="l" t="t" r="r" b="b"/>
                <a:pathLst>
                  <a:path w="26385" h="26384" extrusionOk="0">
                    <a:moveTo>
                      <a:pt x="13223" y="0"/>
                    </a:moveTo>
                    <a:cubicBezTo>
                      <a:pt x="5928" y="0"/>
                      <a:pt x="31" y="5867"/>
                      <a:pt x="1" y="13161"/>
                    </a:cubicBezTo>
                    <a:cubicBezTo>
                      <a:pt x="1" y="20426"/>
                      <a:pt x="5867" y="26353"/>
                      <a:pt x="13162" y="26384"/>
                    </a:cubicBezTo>
                    <a:cubicBezTo>
                      <a:pt x="20427" y="26384"/>
                      <a:pt x="26354" y="20517"/>
                      <a:pt x="26354" y="13222"/>
                    </a:cubicBezTo>
                    <a:cubicBezTo>
                      <a:pt x="26384" y="5927"/>
                      <a:pt x="20487" y="31"/>
                      <a:pt x="132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>
                <a:off x="5039056" y="2555510"/>
                <a:ext cx="611807" cy="611833"/>
              </a:xfrm>
              <a:custGeom>
                <a:avLst/>
                <a:gdLst/>
                <a:ahLst/>
                <a:cxnLst/>
                <a:rect l="l" t="t" r="r" b="b"/>
                <a:pathLst>
                  <a:path w="23405" h="23406" extrusionOk="0">
                    <a:moveTo>
                      <a:pt x="23374" y="11764"/>
                    </a:moveTo>
                    <a:cubicBezTo>
                      <a:pt x="23344" y="18207"/>
                      <a:pt x="18085" y="23405"/>
                      <a:pt x="11642" y="23375"/>
                    </a:cubicBezTo>
                    <a:cubicBezTo>
                      <a:pt x="5198" y="23344"/>
                      <a:pt x="0" y="18086"/>
                      <a:pt x="30" y="11642"/>
                    </a:cubicBezTo>
                    <a:cubicBezTo>
                      <a:pt x="61" y="5198"/>
                      <a:pt x="5319" y="1"/>
                      <a:pt x="11763" y="31"/>
                    </a:cubicBezTo>
                    <a:cubicBezTo>
                      <a:pt x="18207" y="61"/>
                      <a:pt x="23405" y="5320"/>
                      <a:pt x="23374" y="117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6"/>
              <p:cNvSpPr txBox="1"/>
              <p:nvPr/>
            </p:nvSpPr>
            <p:spPr>
              <a:xfrm>
                <a:off x="5000053" y="2516541"/>
                <a:ext cx="689700" cy="6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50 %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7" name="Google Shape;902;p26"/>
            <p:cNvGrpSpPr/>
            <p:nvPr/>
          </p:nvGrpSpPr>
          <p:grpSpPr>
            <a:xfrm>
              <a:off x="5780165" y="1835531"/>
              <a:ext cx="2220860" cy="771465"/>
              <a:chOff x="5968958" y="4670875"/>
              <a:chExt cx="2297837" cy="737820"/>
            </a:xfrm>
          </p:grpSpPr>
          <p:sp>
            <p:nvSpPr>
              <p:cNvPr id="903" name="Google Shape;903;p26"/>
              <p:cNvSpPr txBox="1"/>
              <p:nvPr/>
            </p:nvSpPr>
            <p:spPr>
              <a:xfrm>
                <a:off x="5968959" y="4670875"/>
                <a:ext cx="2297836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sz="1600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SortBoughProductsMax</a:t>
                </a:r>
                <a:r>
                  <a:rPr lang="fr-FR" sz="16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</a:t>
                </a:r>
                <a:endParaRPr sz="16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04" name="Google Shape;904;p26"/>
              <p:cNvSpPr txBox="1"/>
              <p:nvPr/>
            </p:nvSpPr>
            <p:spPr>
              <a:xfrm>
                <a:off x="5968958" y="4982095"/>
                <a:ext cx="200218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r>
                  <a:rPr lang="en" sz="1300" dirty="0">
                    <a:latin typeface="Roboto"/>
                    <a:ea typeface="Roboto"/>
                    <a:cs typeface="Roboto"/>
                    <a:sym typeface="Roboto"/>
                  </a:rPr>
                  <a:t>fficher le prix maximal des produits vendus</a:t>
                </a:r>
                <a:endParaRPr sz="13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905" name="Google Shape;905;p26"/>
          <p:cNvSpPr/>
          <p:nvPr/>
        </p:nvSpPr>
        <p:spPr>
          <a:xfrm>
            <a:off x="4308013" y="4314717"/>
            <a:ext cx="549071" cy="549045"/>
          </a:xfrm>
          <a:custGeom>
            <a:avLst/>
            <a:gdLst/>
            <a:ahLst/>
            <a:cxnLst/>
            <a:rect l="l" t="t" r="r" b="b"/>
            <a:pathLst>
              <a:path w="21005" h="21004" extrusionOk="0">
                <a:moveTo>
                  <a:pt x="10518" y="0"/>
                </a:moveTo>
                <a:cubicBezTo>
                  <a:pt x="4743" y="0"/>
                  <a:pt x="31" y="4681"/>
                  <a:pt x="1" y="10487"/>
                </a:cubicBezTo>
                <a:cubicBezTo>
                  <a:pt x="1" y="16292"/>
                  <a:pt x="4712" y="20973"/>
                  <a:pt x="10488" y="21004"/>
                </a:cubicBezTo>
                <a:cubicBezTo>
                  <a:pt x="16293" y="21004"/>
                  <a:pt x="21004" y="16292"/>
                  <a:pt x="21004" y="10517"/>
                </a:cubicBezTo>
                <a:cubicBezTo>
                  <a:pt x="21004" y="4712"/>
                  <a:pt x="16323" y="0"/>
                  <a:pt x="105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ZoneTexte 75"/>
          <p:cNvSpPr txBox="1"/>
          <p:nvPr/>
        </p:nvSpPr>
        <p:spPr>
          <a:xfrm>
            <a:off x="3643306" y="1142990"/>
            <a:ext cx="1965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1800" dirty="0" err="1">
                <a:solidFill>
                  <a:schemeClr val="accent4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StatistiqueOptions</a:t>
            </a:r>
            <a:r>
              <a:rPr lang="fr-FR" sz="1800" dirty="0">
                <a:solidFill>
                  <a:schemeClr val="accent4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()</a:t>
            </a:r>
          </a:p>
          <a:p>
            <a:endParaRPr lang="fr-FR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75FE06B9-172E-2BE9-519F-7B662E0D2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réalisation</a:t>
            </a:r>
            <a:endParaRPr/>
          </a:p>
        </p:txBody>
      </p:sp>
      <p:grpSp>
        <p:nvGrpSpPr>
          <p:cNvPr id="2" name="Google Shape;414;p20"/>
          <p:cNvGrpSpPr/>
          <p:nvPr/>
        </p:nvGrpSpPr>
        <p:grpSpPr>
          <a:xfrm>
            <a:off x="3783926" y="1500412"/>
            <a:ext cx="1485086" cy="3151621"/>
            <a:chOff x="3783926" y="1500412"/>
            <a:chExt cx="1485086" cy="3151621"/>
          </a:xfrm>
        </p:grpSpPr>
        <p:sp>
          <p:nvSpPr>
            <p:cNvPr id="415" name="Google Shape;415;p20"/>
            <p:cNvSpPr/>
            <p:nvPr/>
          </p:nvSpPr>
          <p:spPr>
            <a:xfrm>
              <a:off x="3955230" y="1613823"/>
              <a:ext cx="20" cy="220863"/>
            </a:xfrm>
            <a:custGeom>
              <a:avLst/>
              <a:gdLst/>
              <a:ahLst/>
              <a:cxnLst/>
              <a:rect l="l" t="t" r="r" b="b"/>
              <a:pathLst>
                <a:path w="1" h="11247" fill="none" extrusionOk="0">
                  <a:moveTo>
                    <a:pt x="1" y="11247"/>
                  </a:moveTo>
                  <a:lnTo>
                    <a:pt x="1" y="0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5015359" y="1525471"/>
              <a:ext cx="20" cy="181474"/>
            </a:xfrm>
            <a:custGeom>
              <a:avLst/>
              <a:gdLst/>
              <a:ahLst/>
              <a:cxnLst/>
              <a:rect l="l" t="t" r="r" b="b"/>
              <a:pathLst>
                <a:path w="1" h="9241" fill="none" extrusionOk="0">
                  <a:moveTo>
                    <a:pt x="0" y="1"/>
                  </a:moveTo>
                  <a:lnTo>
                    <a:pt x="0" y="9241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5070267" y="1640688"/>
              <a:ext cx="20" cy="193999"/>
            </a:xfrm>
            <a:custGeom>
              <a:avLst/>
              <a:gdLst/>
              <a:ahLst/>
              <a:cxnLst/>
              <a:rect l="l" t="t" r="r" b="b"/>
              <a:pathLst>
                <a:path w="1" h="9879" fill="none" extrusionOk="0">
                  <a:moveTo>
                    <a:pt x="1" y="0"/>
                  </a:moveTo>
                  <a:lnTo>
                    <a:pt x="1" y="9879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5011765" y="1746341"/>
              <a:ext cx="20" cy="84775"/>
            </a:xfrm>
            <a:custGeom>
              <a:avLst/>
              <a:gdLst/>
              <a:ahLst/>
              <a:cxnLst/>
              <a:rect l="l" t="t" r="r" b="b"/>
              <a:pathLst>
                <a:path w="1" h="4317" fill="none" extrusionOk="0">
                  <a:moveTo>
                    <a:pt x="1" y="0"/>
                  </a:moveTo>
                  <a:lnTo>
                    <a:pt x="1" y="4316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075040" y="1554123"/>
              <a:ext cx="20" cy="44794"/>
            </a:xfrm>
            <a:custGeom>
              <a:avLst/>
              <a:gdLst/>
              <a:ahLst/>
              <a:cxnLst/>
              <a:rect l="l" t="t" r="r" b="b"/>
              <a:pathLst>
                <a:path w="1" h="2281" fill="none" extrusionOk="0">
                  <a:moveTo>
                    <a:pt x="1" y="1"/>
                  </a:moveTo>
                  <a:lnTo>
                    <a:pt x="1" y="2280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420;p20"/>
            <p:cNvGrpSpPr/>
            <p:nvPr/>
          </p:nvGrpSpPr>
          <p:grpSpPr>
            <a:xfrm>
              <a:off x="3783926" y="1500412"/>
              <a:ext cx="1485086" cy="3151621"/>
              <a:chOff x="3783926" y="1500412"/>
              <a:chExt cx="1485086" cy="3151621"/>
            </a:xfrm>
          </p:grpSpPr>
          <p:sp>
            <p:nvSpPr>
              <p:cNvPr id="421" name="Google Shape;421;p20"/>
              <p:cNvSpPr/>
              <p:nvPr/>
            </p:nvSpPr>
            <p:spPr>
              <a:xfrm>
                <a:off x="3783926" y="2051361"/>
                <a:ext cx="1485086" cy="2600673"/>
              </a:xfrm>
              <a:custGeom>
                <a:avLst/>
                <a:gdLst/>
                <a:ahLst/>
                <a:cxnLst/>
                <a:rect l="l" t="t" r="r" b="b"/>
                <a:pathLst>
                  <a:path w="75625" h="132434" extrusionOk="0">
                    <a:moveTo>
                      <a:pt x="11688" y="0"/>
                    </a:moveTo>
                    <a:cubicBezTo>
                      <a:pt x="11235" y="0"/>
                      <a:pt x="0" y="117"/>
                      <a:pt x="0" y="11703"/>
                    </a:cubicBezTo>
                    <a:lnTo>
                      <a:pt x="0" y="117813"/>
                    </a:lnTo>
                    <a:cubicBezTo>
                      <a:pt x="0" y="117813"/>
                      <a:pt x="790" y="124045"/>
                      <a:pt x="8116" y="127236"/>
                    </a:cubicBezTo>
                    <a:cubicBezTo>
                      <a:pt x="15411" y="130428"/>
                      <a:pt x="21338" y="132434"/>
                      <a:pt x="37812" y="132434"/>
                    </a:cubicBezTo>
                    <a:cubicBezTo>
                      <a:pt x="54287" y="132434"/>
                      <a:pt x="60184" y="130428"/>
                      <a:pt x="67509" y="127236"/>
                    </a:cubicBezTo>
                    <a:cubicBezTo>
                      <a:pt x="74834" y="124045"/>
                      <a:pt x="75625" y="117813"/>
                      <a:pt x="75625" y="117813"/>
                    </a:cubicBezTo>
                    <a:lnTo>
                      <a:pt x="75625" y="11703"/>
                    </a:lnTo>
                    <a:cubicBezTo>
                      <a:pt x="75625" y="117"/>
                      <a:pt x="64389" y="0"/>
                      <a:pt x="63936" y="0"/>
                    </a:cubicBezTo>
                    <a:cubicBezTo>
                      <a:pt x="63927" y="0"/>
                      <a:pt x="63922" y="0"/>
                      <a:pt x="63922" y="0"/>
                    </a:cubicBezTo>
                    <a:lnTo>
                      <a:pt x="11702" y="0"/>
                    </a:lnTo>
                    <a:cubicBezTo>
                      <a:pt x="11702" y="0"/>
                      <a:pt x="11698" y="0"/>
                      <a:pt x="116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4013732" y="1923615"/>
                <a:ext cx="1025490" cy="127762"/>
              </a:xfrm>
              <a:custGeom>
                <a:avLst/>
                <a:gdLst/>
                <a:ahLst/>
                <a:cxnLst/>
                <a:rect l="l" t="t" r="r" b="b"/>
                <a:pathLst>
                  <a:path w="52221" h="6506" extrusionOk="0">
                    <a:moveTo>
                      <a:pt x="0" y="1"/>
                    </a:moveTo>
                    <a:lnTo>
                      <a:pt x="0" y="6505"/>
                    </a:lnTo>
                    <a:lnTo>
                      <a:pt x="52220" y="6505"/>
                    </a:lnTo>
                    <a:lnTo>
                      <a:pt x="52220" y="1"/>
                    </a:lnTo>
                    <a:close/>
                  </a:path>
                </a:pathLst>
              </a:custGeom>
              <a:solidFill>
                <a:srgbClr val="FFFFFF"/>
              </a:solidFill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3833454" y="2109254"/>
                <a:ext cx="1386015" cy="542074"/>
              </a:xfrm>
              <a:custGeom>
                <a:avLst/>
                <a:gdLst/>
                <a:ahLst/>
                <a:cxnLst/>
                <a:rect l="l" t="t" r="r" b="b"/>
                <a:pathLst>
                  <a:path w="70580" h="27604" extrusionOk="0">
                    <a:moveTo>
                      <a:pt x="9454" y="1"/>
                    </a:moveTo>
                    <a:cubicBezTo>
                      <a:pt x="1" y="1"/>
                      <a:pt x="487" y="7934"/>
                      <a:pt x="639" y="9241"/>
                    </a:cubicBezTo>
                    <a:cubicBezTo>
                      <a:pt x="670" y="9393"/>
                      <a:pt x="670" y="9514"/>
                      <a:pt x="670" y="9666"/>
                    </a:cubicBezTo>
                    <a:lnTo>
                      <a:pt x="670" y="21460"/>
                    </a:lnTo>
                    <a:cubicBezTo>
                      <a:pt x="670" y="23588"/>
                      <a:pt x="2341" y="25320"/>
                      <a:pt x="4439" y="25381"/>
                    </a:cubicBezTo>
                    <a:lnTo>
                      <a:pt x="65838" y="27600"/>
                    </a:lnTo>
                    <a:cubicBezTo>
                      <a:pt x="65892" y="27602"/>
                      <a:pt x="65946" y="27603"/>
                      <a:pt x="66000" y="27603"/>
                    </a:cubicBezTo>
                    <a:cubicBezTo>
                      <a:pt x="68146" y="27603"/>
                      <a:pt x="69911" y="25843"/>
                      <a:pt x="69911" y="23679"/>
                    </a:cubicBezTo>
                    <a:lnTo>
                      <a:pt x="69911" y="9666"/>
                    </a:lnTo>
                    <a:cubicBezTo>
                      <a:pt x="69911" y="9514"/>
                      <a:pt x="69911" y="9393"/>
                      <a:pt x="69941" y="9241"/>
                    </a:cubicBezTo>
                    <a:cubicBezTo>
                      <a:pt x="70093" y="7934"/>
                      <a:pt x="70580" y="1"/>
                      <a:pt x="61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3846591" y="2681078"/>
                <a:ext cx="1359740" cy="628596"/>
              </a:xfrm>
              <a:custGeom>
                <a:avLst/>
                <a:gdLst/>
                <a:ahLst/>
                <a:cxnLst/>
                <a:rect l="l" t="t" r="r" b="b"/>
                <a:pathLst>
                  <a:path w="69242" h="32010" extrusionOk="0">
                    <a:moveTo>
                      <a:pt x="65340" y="0"/>
                    </a:moveTo>
                    <a:cubicBezTo>
                      <a:pt x="65303" y="0"/>
                      <a:pt x="65266" y="1"/>
                      <a:pt x="65230" y="2"/>
                    </a:cubicBezTo>
                    <a:lnTo>
                      <a:pt x="3830" y="1430"/>
                    </a:lnTo>
                    <a:cubicBezTo>
                      <a:pt x="1703" y="1461"/>
                      <a:pt x="1" y="3224"/>
                      <a:pt x="1" y="5351"/>
                    </a:cubicBezTo>
                    <a:lnTo>
                      <a:pt x="1" y="28087"/>
                    </a:lnTo>
                    <a:cubicBezTo>
                      <a:pt x="1" y="30269"/>
                      <a:pt x="1764" y="32010"/>
                      <a:pt x="3932" y="32010"/>
                    </a:cubicBezTo>
                    <a:cubicBezTo>
                      <a:pt x="3969" y="32010"/>
                      <a:pt x="4006" y="32009"/>
                      <a:pt x="4043" y="32008"/>
                    </a:cubicBezTo>
                    <a:lnTo>
                      <a:pt x="65443" y="30032"/>
                    </a:lnTo>
                    <a:cubicBezTo>
                      <a:pt x="67570" y="29941"/>
                      <a:pt x="69242" y="28209"/>
                      <a:pt x="69242" y="26111"/>
                    </a:cubicBezTo>
                    <a:lnTo>
                      <a:pt x="69242" y="3923"/>
                    </a:lnTo>
                    <a:cubicBezTo>
                      <a:pt x="69242" y="1741"/>
                      <a:pt x="67479" y="0"/>
                      <a:pt x="65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3846591" y="3344867"/>
                <a:ext cx="1359740" cy="652436"/>
              </a:xfrm>
              <a:custGeom>
                <a:avLst/>
                <a:gdLst/>
                <a:ahLst/>
                <a:cxnLst/>
                <a:rect l="l" t="t" r="r" b="b"/>
                <a:pathLst>
                  <a:path w="69242" h="33224" extrusionOk="0">
                    <a:moveTo>
                      <a:pt x="65286" y="0"/>
                    </a:moveTo>
                    <a:cubicBezTo>
                      <a:pt x="65267" y="0"/>
                      <a:pt x="65249" y="0"/>
                      <a:pt x="65230" y="0"/>
                    </a:cubicBezTo>
                    <a:lnTo>
                      <a:pt x="3830" y="1429"/>
                    </a:lnTo>
                    <a:cubicBezTo>
                      <a:pt x="1703" y="1459"/>
                      <a:pt x="1" y="3192"/>
                      <a:pt x="1" y="5320"/>
                    </a:cubicBezTo>
                    <a:lnTo>
                      <a:pt x="1" y="28724"/>
                    </a:lnTo>
                    <a:cubicBezTo>
                      <a:pt x="1" y="30852"/>
                      <a:pt x="1733" y="32615"/>
                      <a:pt x="3891" y="32645"/>
                    </a:cubicBezTo>
                    <a:lnTo>
                      <a:pt x="65291" y="33223"/>
                    </a:lnTo>
                    <a:cubicBezTo>
                      <a:pt x="65309" y="33223"/>
                      <a:pt x="65328" y="33223"/>
                      <a:pt x="65346" y="33223"/>
                    </a:cubicBezTo>
                    <a:cubicBezTo>
                      <a:pt x="67509" y="33223"/>
                      <a:pt x="69242" y="31472"/>
                      <a:pt x="69242" y="29302"/>
                    </a:cubicBezTo>
                    <a:lnTo>
                      <a:pt x="69242" y="3921"/>
                    </a:lnTo>
                    <a:cubicBezTo>
                      <a:pt x="69242" y="1752"/>
                      <a:pt x="67479" y="0"/>
                      <a:pt x="65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3846591" y="4025938"/>
                <a:ext cx="1359740" cy="552796"/>
              </a:xfrm>
              <a:custGeom>
                <a:avLst/>
                <a:gdLst/>
                <a:ahLst/>
                <a:cxnLst/>
                <a:rect l="l" t="t" r="r" b="b"/>
                <a:pathLst>
                  <a:path w="69242" h="28150" extrusionOk="0">
                    <a:moveTo>
                      <a:pt x="65316" y="0"/>
                    </a:moveTo>
                    <a:cubicBezTo>
                      <a:pt x="65297" y="0"/>
                      <a:pt x="65279" y="1"/>
                      <a:pt x="65260" y="1"/>
                    </a:cubicBezTo>
                    <a:lnTo>
                      <a:pt x="3830" y="1217"/>
                    </a:lnTo>
                    <a:cubicBezTo>
                      <a:pt x="1703" y="1277"/>
                      <a:pt x="1" y="3010"/>
                      <a:pt x="1" y="5138"/>
                    </a:cubicBezTo>
                    <a:lnTo>
                      <a:pt x="1" y="10639"/>
                    </a:lnTo>
                    <a:cubicBezTo>
                      <a:pt x="1" y="14226"/>
                      <a:pt x="1764" y="17661"/>
                      <a:pt x="4773" y="19636"/>
                    </a:cubicBezTo>
                    <a:cubicBezTo>
                      <a:pt x="17179" y="27860"/>
                      <a:pt x="32317" y="28149"/>
                      <a:pt x="34383" y="28149"/>
                    </a:cubicBezTo>
                    <a:cubicBezTo>
                      <a:pt x="34540" y="28149"/>
                      <a:pt x="34621" y="28147"/>
                      <a:pt x="34621" y="28147"/>
                    </a:cubicBezTo>
                    <a:cubicBezTo>
                      <a:pt x="34621" y="28147"/>
                      <a:pt x="34716" y="28149"/>
                      <a:pt x="34898" y="28149"/>
                    </a:cubicBezTo>
                    <a:cubicBezTo>
                      <a:pt x="37110" y="28149"/>
                      <a:pt x="52140" y="27838"/>
                      <a:pt x="64470" y="19636"/>
                    </a:cubicBezTo>
                    <a:cubicBezTo>
                      <a:pt x="67479" y="17661"/>
                      <a:pt x="69242" y="14226"/>
                      <a:pt x="69242" y="10639"/>
                    </a:cubicBezTo>
                    <a:lnTo>
                      <a:pt x="69242" y="3922"/>
                    </a:lnTo>
                    <a:cubicBezTo>
                      <a:pt x="69242" y="1752"/>
                      <a:pt x="67479" y="0"/>
                      <a:pt x="653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3894941" y="1500412"/>
                <a:ext cx="1262456" cy="334270"/>
              </a:xfrm>
              <a:custGeom>
                <a:avLst/>
                <a:gdLst/>
                <a:ahLst/>
                <a:cxnLst/>
                <a:rect l="l" t="t" r="r" b="b"/>
                <a:pathLst>
                  <a:path w="64288" h="17022" extrusionOk="0">
                    <a:moveTo>
                      <a:pt x="8025" y="0"/>
                    </a:moveTo>
                    <a:cubicBezTo>
                      <a:pt x="1" y="0"/>
                      <a:pt x="1156" y="5866"/>
                      <a:pt x="1156" y="5866"/>
                    </a:cubicBezTo>
                    <a:lnTo>
                      <a:pt x="1156" y="17022"/>
                    </a:lnTo>
                    <a:lnTo>
                      <a:pt x="63133" y="17022"/>
                    </a:lnTo>
                    <a:lnTo>
                      <a:pt x="63133" y="5866"/>
                    </a:lnTo>
                    <a:cubicBezTo>
                      <a:pt x="63133" y="5866"/>
                      <a:pt x="64288" y="0"/>
                      <a:pt x="56293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3971353" y="1834673"/>
                <a:ext cx="1110245" cy="88958"/>
              </a:xfrm>
              <a:custGeom>
                <a:avLst/>
                <a:gdLst/>
                <a:ahLst/>
                <a:cxnLst/>
                <a:rect l="l" t="t" r="r" b="b"/>
                <a:pathLst>
                  <a:path w="56537" h="4530" extrusionOk="0">
                    <a:moveTo>
                      <a:pt x="0" y="1"/>
                    </a:moveTo>
                    <a:lnTo>
                      <a:pt x="456" y="4530"/>
                    </a:lnTo>
                    <a:lnTo>
                      <a:pt x="56050" y="4530"/>
                    </a:lnTo>
                    <a:lnTo>
                      <a:pt x="56536" y="1"/>
                    </a:lnTo>
                    <a:close/>
                  </a:path>
                </a:pathLst>
              </a:custGeom>
              <a:solidFill>
                <a:srgbClr val="FFFFFF"/>
              </a:solidFill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0"/>
              <p:cNvSpPr/>
              <p:nvPr/>
            </p:nvSpPr>
            <p:spPr>
              <a:xfrm>
                <a:off x="3971353" y="1510546"/>
                <a:ext cx="1098328" cy="90747"/>
              </a:xfrm>
              <a:custGeom>
                <a:avLst/>
                <a:gdLst/>
                <a:ahLst/>
                <a:cxnLst/>
                <a:rect l="l" t="t" r="r" b="b"/>
                <a:pathLst>
                  <a:path w="55929" h="4621" fill="none" extrusionOk="0">
                    <a:moveTo>
                      <a:pt x="0" y="244"/>
                    </a:moveTo>
                    <a:cubicBezTo>
                      <a:pt x="18420" y="4621"/>
                      <a:pt x="37539" y="4591"/>
                      <a:pt x="55928" y="1"/>
                    </a:cubicBez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4046567" y="1943920"/>
                <a:ext cx="1198" cy="84166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86" fill="none" extrusionOk="0">
                    <a:moveTo>
                      <a:pt x="0" y="0"/>
                    </a:moveTo>
                    <a:cubicBezTo>
                      <a:pt x="0" y="1429"/>
                      <a:pt x="31" y="2857"/>
                      <a:pt x="61" y="4286"/>
                    </a:cubicBez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4077006" y="1949282"/>
                <a:ext cx="2396" cy="5852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980" fill="none" extrusionOk="0">
                    <a:moveTo>
                      <a:pt x="0" y="1"/>
                    </a:moveTo>
                    <a:cubicBezTo>
                      <a:pt x="31" y="1004"/>
                      <a:pt x="61" y="1976"/>
                      <a:pt x="122" y="2979"/>
                    </a:cubicBez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4013732" y="1524881"/>
                <a:ext cx="20" cy="259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3223" fill="none" extrusionOk="0">
                    <a:moveTo>
                      <a:pt x="0" y="0"/>
                    </a:moveTo>
                    <a:lnTo>
                      <a:pt x="0" y="13222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4108035" y="1613823"/>
                <a:ext cx="20" cy="220863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47" fill="none" extrusionOk="0">
                    <a:moveTo>
                      <a:pt x="1" y="11247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4067443" y="1603670"/>
                <a:ext cx="20" cy="120596"/>
              </a:xfrm>
              <a:custGeom>
                <a:avLst/>
                <a:gdLst/>
                <a:ahLst/>
                <a:cxnLst/>
                <a:rect l="l" t="t" r="r" b="b"/>
                <a:pathLst>
                  <a:path w="1" h="6141" fill="none" extrusionOk="0">
                    <a:moveTo>
                      <a:pt x="1" y="1"/>
                    </a:moveTo>
                    <a:lnTo>
                      <a:pt x="1" y="6140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4208916" y="1559503"/>
                <a:ext cx="20" cy="19759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62" fill="none" extrusionOk="0">
                    <a:moveTo>
                      <a:pt x="1" y="0"/>
                    </a:moveTo>
                    <a:lnTo>
                      <a:pt x="1" y="10061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4164161" y="1674701"/>
                <a:ext cx="1198" cy="113426"/>
              </a:xfrm>
              <a:custGeom>
                <a:avLst/>
                <a:gdLst/>
                <a:ahLst/>
                <a:cxnLst/>
                <a:rect l="l" t="t" r="r" b="b"/>
                <a:pathLst>
                  <a:path w="61" h="5776" fill="none" extrusionOk="0">
                    <a:moveTo>
                      <a:pt x="61" y="1"/>
                    </a:moveTo>
                    <a:lnTo>
                      <a:pt x="0" y="5776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4299645" y="1646658"/>
                <a:ext cx="20" cy="185653"/>
              </a:xfrm>
              <a:custGeom>
                <a:avLst/>
                <a:gdLst/>
                <a:ahLst/>
                <a:cxnLst/>
                <a:rect l="l" t="t" r="r" b="b"/>
                <a:pathLst>
                  <a:path w="1" h="9454" fill="none" extrusionOk="0">
                    <a:moveTo>
                      <a:pt x="1" y="0"/>
                    </a:moveTo>
                    <a:lnTo>
                      <a:pt x="1" y="9453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4439920" y="1578003"/>
                <a:ext cx="20" cy="14088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74" fill="none" extrusionOk="0">
                    <a:moveTo>
                      <a:pt x="1" y="1"/>
                    </a:moveTo>
                    <a:lnTo>
                      <a:pt x="1" y="7174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4518729" y="1653806"/>
                <a:ext cx="20" cy="177307"/>
              </a:xfrm>
              <a:custGeom>
                <a:avLst/>
                <a:gdLst/>
                <a:ahLst/>
                <a:cxnLst/>
                <a:rect l="l" t="t" r="r" b="b"/>
                <a:pathLst>
                  <a:path w="1" h="9029" fill="none" extrusionOk="0">
                    <a:moveTo>
                      <a:pt x="0" y="1"/>
                    </a:moveTo>
                    <a:lnTo>
                      <a:pt x="0" y="9028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4956268" y="1583973"/>
                <a:ext cx="20" cy="19759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62" fill="none" extrusionOk="0">
                    <a:moveTo>
                      <a:pt x="0" y="1"/>
                    </a:moveTo>
                    <a:lnTo>
                      <a:pt x="0" y="10061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4841659" y="1558306"/>
                <a:ext cx="20" cy="174322"/>
              </a:xfrm>
              <a:custGeom>
                <a:avLst/>
                <a:gdLst/>
                <a:ahLst/>
                <a:cxnLst/>
                <a:rect l="l" t="t" r="r" b="b"/>
                <a:pathLst>
                  <a:path w="1" h="8877" fill="none" extrusionOk="0">
                    <a:moveTo>
                      <a:pt x="0" y="0"/>
                    </a:moveTo>
                    <a:lnTo>
                      <a:pt x="0" y="8876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4775400" y="1602472"/>
                <a:ext cx="20" cy="229229"/>
              </a:xfrm>
              <a:custGeom>
                <a:avLst/>
                <a:gdLst/>
                <a:ahLst/>
                <a:cxnLst/>
                <a:rect l="l" t="t" r="r" b="b"/>
                <a:pathLst>
                  <a:path w="1" h="11673" fill="none" extrusionOk="0">
                    <a:moveTo>
                      <a:pt x="0" y="1"/>
                    </a:moveTo>
                    <a:lnTo>
                      <a:pt x="0" y="11673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4682275" y="1571443"/>
                <a:ext cx="20" cy="26204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344" fill="none" extrusionOk="0">
                    <a:moveTo>
                      <a:pt x="1" y="0"/>
                    </a:moveTo>
                    <a:lnTo>
                      <a:pt x="1" y="13344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4584988" y="1578003"/>
                <a:ext cx="20" cy="233411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6" fill="none" extrusionOk="0">
                    <a:moveTo>
                      <a:pt x="0" y="1"/>
                    </a:moveTo>
                    <a:lnTo>
                      <a:pt x="0" y="11885"/>
                    </a:lnTo>
                  </a:path>
                </a:pathLst>
              </a:custGeom>
              <a:noFill/>
              <a:ln w="19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" name="Google Shape;445;p20"/>
            <p:cNvSpPr/>
            <p:nvPr/>
          </p:nvSpPr>
          <p:spPr>
            <a:xfrm>
              <a:off x="5088786" y="4351264"/>
              <a:ext cx="157005" cy="163564"/>
            </a:xfrm>
            <a:custGeom>
              <a:avLst/>
              <a:gdLst/>
              <a:ahLst/>
              <a:cxnLst/>
              <a:rect l="l" t="t" r="r" b="b"/>
              <a:pathLst>
                <a:path w="7995" h="8329" fill="none" extrusionOk="0">
                  <a:moveTo>
                    <a:pt x="7994" y="0"/>
                  </a:moveTo>
                  <a:cubicBezTo>
                    <a:pt x="6839" y="3830"/>
                    <a:pt x="3769" y="7022"/>
                    <a:pt x="0" y="8329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5116830" y="4376931"/>
              <a:ext cx="77020" cy="83579"/>
            </a:xfrm>
            <a:custGeom>
              <a:avLst/>
              <a:gdLst/>
              <a:ahLst/>
              <a:cxnLst/>
              <a:rect l="l" t="t" r="r" b="b"/>
              <a:pathLst>
                <a:path w="3922" h="4256" fill="none" extrusionOk="0">
                  <a:moveTo>
                    <a:pt x="3922" y="0"/>
                  </a:moveTo>
                  <a:cubicBezTo>
                    <a:pt x="3071" y="1763"/>
                    <a:pt x="1672" y="3253"/>
                    <a:pt x="1" y="4256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814954" y="3374717"/>
              <a:ext cx="20" cy="513344"/>
            </a:xfrm>
            <a:custGeom>
              <a:avLst/>
              <a:gdLst/>
              <a:ahLst/>
              <a:cxnLst/>
              <a:rect l="l" t="t" r="r" b="b"/>
              <a:pathLst>
                <a:path w="1" h="26141" fill="none" extrusionOk="0">
                  <a:moveTo>
                    <a:pt x="1" y="0"/>
                  </a:moveTo>
                  <a:lnTo>
                    <a:pt x="1" y="26140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08395" y="3915513"/>
              <a:ext cx="20" cy="271606"/>
            </a:xfrm>
            <a:custGeom>
              <a:avLst/>
              <a:gdLst/>
              <a:ahLst/>
              <a:cxnLst/>
              <a:rect l="l" t="t" r="r" b="b"/>
              <a:pathLst>
                <a:path w="1" h="13831" fill="none" extrusionOk="0">
                  <a:moveTo>
                    <a:pt x="0" y="1"/>
                  </a:moveTo>
                  <a:lnTo>
                    <a:pt x="0" y="13831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5242180" y="3384851"/>
              <a:ext cx="20" cy="454863"/>
            </a:xfrm>
            <a:custGeom>
              <a:avLst/>
              <a:gdLst/>
              <a:ahLst/>
              <a:cxnLst/>
              <a:rect l="l" t="t" r="r" b="b"/>
              <a:pathLst>
                <a:path w="1" h="23163" fill="none" extrusionOk="0">
                  <a:moveTo>
                    <a:pt x="1" y="1"/>
                  </a:moveTo>
                  <a:lnTo>
                    <a:pt x="1" y="23162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50;p20"/>
          <p:cNvGrpSpPr/>
          <p:nvPr/>
        </p:nvGrpSpPr>
        <p:grpSpPr>
          <a:xfrm>
            <a:off x="5448714" y="1937633"/>
            <a:ext cx="519327" cy="607070"/>
            <a:chOff x="5448714" y="1937633"/>
            <a:chExt cx="519327" cy="607070"/>
          </a:xfrm>
        </p:grpSpPr>
        <p:sp>
          <p:nvSpPr>
            <p:cNvPr id="451" name="Google Shape;451;p20"/>
            <p:cNvSpPr/>
            <p:nvPr/>
          </p:nvSpPr>
          <p:spPr>
            <a:xfrm>
              <a:off x="5521532" y="1937633"/>
              <a:ext cx="438741" cy="438132"/>
            </a:xfrm>
            <a:custGeom>
              <a:avLst/>
              <a:gdLst/>
              <a:ahLst/>
              <a:cxnLst/>
              <a:rect l="l" t="t" r="r" b="b"/>
              <a:pathLst>
                <a:path w="22342" h="22311" extrusionOk="0">
                  <a:moveTo>
                    <a:pt x="11156" y="0"/>
                  </a:moveTo>
                  <a:cubicBezTo>
                    <a:pt x="4986" y="0"/>
                    <a:pt x="1" y="4985"/>
                    <a:pt x="1" y="11155"/>
                  </a:cubicBezTo>
                  <a:cubicBezTo>
                    <a:pt x="1" y="17326"/>
                    <a:pt x="4986" y="22311"/>
                    <a:pt x="11156" y="22311"/>
                  </a:cubicBezTo>
                  <a:cubicBezTo>
                    <a:pt x="17326" y="22311"/>
                    <a:pt x="22342" y="17326"/>
                    <a:pt x="22342" y="11155"/>
                  </a:cubicBezTo>
                  <a:cubicBezTo>
                    <a:pt x="22342" y="4985"/>
                    <a:pt x="17326" y="0"/>
                    <a:pt x="11156" y="0"/>
                  </a:cubicBezTo>
                  <a:close/>
                </a:path>
              </a:pathLst>
            </a:custGeom>
            <a:solidFill>
              <a:schemeClr val="accent2"/>
            </a:solidFill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5632566" y="2011041"/>
              <a:ext cx="232803" cy="283546"/>
            </a:xfrm>
            <a:custGeom>
              <a:avLst/>
              <a:gdLst/>
              <a:ahLst/>
              <a:cxnLst/>
              <a:rect l="l" t="t" r="r" b="b"/>
              <a:pathLst>
                <a:path w="11855" h="14439" fill="none" extrusionOk="0">
                  <a:moveTo>
                    <a:pt x="0" y="14439"/>
                  </a:moveTo>
                  <a:cubicBezTo>
                    <a:pt x="3952" y="9636"/>
                    <a:pt x="7903" y="4803"/>
                    <a:pt x="11855" y="1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5547199" y="1959707"/>
              <a:ext cx="283546" cy="324726"/>
            </a:xfrm>
            <a:custGeom>
              <a:avLst/>
              <a:gdLst/>
              <a:ahLst/>
              <a:cxnLst/>
              <a:rect l="l" t="t" r="r" b="b"/>
              <a:pathLst>
                <a:path w="14439" h="16536" fill="none" extrusionOk="0">
                  <a:moveTo>
                    <a:pt x="2250" y="16536"/>
                  </a:moveTo>
                  <a:cubicBezTo>
                    <a:pt x="578" y="14165"/>
                    <a:pt x="1" y="11034"/>
                    <a:pt x="700" y="8177"/>
                  </a:cubicBezTo>
                  <a:cubicBezTo>
                    <a:pt x="1399" y="5350"/>
                    <a:pt x="3344" y="2858"/>
                    <a:pt x="5958" y="1521"/>
                  </a:cubicBezTo>
                  <a:cubicBezTo>
                    <a:pt x="8542" y="183"/>
                    <a:pt x="11734" y="1"/>
                    <a:pt x="14439" y="1095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448714" y="2412778"/>
              <a:ext cx="190425" cy="131925"/>
            </a:xfrm>
            <a:custGeom>
              <a:avLst/>
              <a:gdLst/>
              <a:ahLst/>
              <a:cxnLst/>
              <a:rect l="l" t="t" r="r" b="b"/>
              <a:pathLst>
                <a:path w="9697" h="6718" fill="none" extrusionOk="0">
                  <a:moveTo>
                    <a:pt x="1" y="6717"/>
                  </a:moveTo>
                  <a:cubicBezTo>
                    <a:pt x="3982" y="5958"/>
                    <a:pt x="7599" y="3435"/>
                    <a:pt x="9697" y="0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559748" y="2398443"/>
              <a:ext cx="101487" cy="90745"/>
            </a:xfrm>
            <a:custGeom>
              <a:avLst/>
              <a:gdLst/>
              <a:ahLst/>
              <a:cxnLst/>
              <a:rect l="l" t="t" r="r" b="b"/>
              <a:pathLst>
                <a:path w="5168" h="4621" extrusionOk="0">
                  <a:moveTo>
                    <a:pt x="4438" y="1"/>
                  </a:moveTo>
                  <a:lnTo>
                    <a:pt x="0" y="1034"/>
                  </a:lnTo>
                  <a:lnTo>
                    <a:pt x="183" y="1763"/>
                  </a:lnTo>
                  <a:lnTo>
                    <a:pt x="3830" y="912"/>
                  </a:lnTo>
                  <a:lnTo>
                    <a:pt x="4408" y="4621"/>
                  </a:lnTo>
                  <a:lnTo>
                    <a:pt x="5167" y="4499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5830146" y="2298759"/>
              <a:ext cx="137895" cy="108654"/>
            </a:xfrm>
            <a:custGeom>
              <a:avLst/>
              <a:gdLst/>
              <a:ahLst/>
              <a:cxnLst/>
              <a:rect l="l" t="t" r="r" b="b"/>
              <a:pathLst>
                <a:path w="7022" h="5533" fill="none" extrusionOk="0">
                  <a:moveTo>
                    <a:pt x="0" y="5532"/>
                  </a:moveTo>
                  <a:cubicBezTo>
                    <a:pt x="2949" y="4712"/>
                    <a:pt x="5563" y="2675"/>
                    <a:pt x="7022" y="0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5900589" y="2363821"/>
              <a:ext cx="62683" cy="48367"/>
            </a:xfrm>
            <a:custGeom>
              <a:avLst/>
              <a:gdLst/>
              <a:ahLst/>
              <a:cxnLst/>
              <a:rect l="l" t="t" r="r" b="b"/>
              <a:pathLst>
                <a:path w="3192" h="2463" fill="none" extrusionOk="0">
                  <a:moveTo>
                    <a:pt x="0" y="2463"/>
                  </a:moveTo>
                  <a:cubicBezTo>
                    <a:pt x="1216" y="1885"/>
                    <a:pt x="2310" y="1034"/>
                    <a:pt x="3192" y="1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5482138" y="1999709"/>
              <a:ext cx="63292" cy="145651"/>
            </a:xfrm>
            <a:custGeom>
              <a:avLst/>
              <a:gdLst/>
              <a:ahLst/>
              <a:cxnLst/>
              <a:rect l="l" t="t" r="r" b="b"/>
              <a:pathLst>
                <a:path w="3223" h="7417" fill="none" extrusionOk="0">
                  <a:moveTo>
                    <a:pt x="31" y="7417"/>
                  </a:moveTo>
                  <a:cubicBezTo>
                    <a:pt x="1" y="4651"/>
                    <a:pt x="1186" y="1915"/>
                    <a:pt x="3223" y="0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461243" y="2012239"/>
              <a:ext cx="38234" cy="66866"/>
            </a:xfrm>
            <a:custGeom>
              <a:avLst/>
              <a:gdLst/>
              <a:ahLst/>
              <a:cxnLst/>
              <a:rect l="l" t="t" r="r" b="b"/>
              <a:pathLst>
                <a:path w="1947" h="3405" fill="none" extrusionOk="0">
                  <a:moveTo>
                    <a:pt x="1" y="3405"/>
                  </a:moveTo>
                  <a:cubicBezTo>
                    <a:pt x="396" y="2159"/>
                    <a:pt x="1065" y="1004"/>
                    <a:pt x="1946" y="1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460;p20"/>
          <p:cNvGrpSpPr/>
          <p:nvPr/>
        </p:nvGrpSpPr>
        <p:grpSpPr>
          <a:xfrm>
            <a:off x="5453191" y="2694527"/>
            <a:ext cx="624374" cy="1220079"/>
            <a:chOff x="5453191" y="2694527"/>
            <a:chExt cx="624374" cy="1220079"/>
          </a:xfrm>
        </p:grpSpPr>
        <p:sp>
          <p:nvSpPr>
            <p:cNvPr id="461" name="Google Shape;461;p20"/>
            <p:cNvSpPr/>
            <p:nvPr/>
          </p:nvSpPr>
          <p:spPr>
            <a:xfrm>
              <a:off x="5616149" y="3542994"/>
              <a:ext cx="73444" cy="217348"/>
            </a:xfrm>
            <a:custGeom>
              <a:avLst/>
              <a:gdLst/>
              <a:ahLst/>
              <a:cxnLst/>
              <a:rect l="l" t="t" r="r" b="b"/>
              <a:pathLst>
                <a:path w="3740" h="11068" extrusionOk="0">
                  <a:moveTo>
                    <a:pt x="2844" y="0"/>
                  </a:moveTo>
                  <a:cubicBezTo>
                    <a:pt x="2473" y="0"/>
                    <a:pt x="2117" y="259"/>
                    <a:pt x="2037" y="656"/>
                  </a:cubicBezTo>
                  <a:lnTo>
                    <a:pt x="92" y="10079"/>
                  </a:lnTo>
                  <a:cubicBezTo>
                    <a:pt x="1" y="10534"/>
                    <a:pt x="274" y="10960"/>
                    <a:pt x="700" y="11051"/>
                  </a:cubicBezTo>
                  <a:cubicBezTo>
                    <a:pt x="755" y="11062"/>
                    <a:pt x="809" y="11067"/>
                    <a:pt x="863" y="11067"/>
                  </a:cubicBezTo>
                  <a:cubicBezTo>
                    <a:pt x="1253" y="11067"/>
                    <a:pt x="1592" y="10787"/>
                    <a:pt x="1673" y="10413"/>
                  </a:cubicBezTo>
                  <a:lnTo>
                    <a:pt x="3648" y="990"/>
                  </a:lnTo>
                  <a:cubicBezTo>
                    <a:pt x="3739" y="534"/>
                    <a:pt x="3466" y="109"/>
                    <a:pt x="3010" y="18"/>
                  </a:cubicBezTo>
                  <a:cubicBezTo>
                    <a:pt x="2955" y="6"/>
                    <a:pt x="2900" y="0"/>
                    <a:pt x="2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5643603" y="2838377"/>
              <a:ext cx="328928" cy="134910"/>
            </a:xfrm>
            <a:custGeom>
              <a:avLst/>
              <a:gdLst/>
              <a:ahLst/>
              <a:cxnLst/>
              <a:rect l="l" t="t" r="r" b="b"/>
              <a:pathLst>
                <a:path w="16750" h="6870" extrusionOk="0">
                  <a:moveTo>
                    <a:pt x="761" y="0"/>
                  </a:moveTo>
                  <a:lnTo>
                    <a:pt x="1" y="3526"/>
                  </a:lnTo>
                  <a:lnTo>
                    <a:pt x="16020" y="6870"/>
                  </a:lnTo>
                  <a:lnTo>
                    <a:pt x="16749" y="3344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accent4"/>
            </a:solidFill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5738515" y="2732134"/>
              <a:ext cx="192821" cy="91923"/>
            </a:xfrm>
            <a:custGeom>
              <a:avLst/>
              <a:gdLst/>
              <a:ahLst/>
              <a:cxnLst/>
              <a:rect l="l" t="t" r="r" b="b"/>
              <a:pathLst>
                <a:path w="9819" h="4681" extrusionOk="0">
                  <a:moveTo>
                    <a:pt x="578" y="0"/>
                  </a:moveTo>
                  <a:lnTo>
                    <a:pt x="1" y="2766"/>
                  </a:lnTo>
                  <a:lnTo>
                    <a:pt x="9241" y="4681"/>
                  </a:lnTo>
                  <a:lnTo>
                    <a:pt x="9819" y="1945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accent4"/>
            </a:solidFill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5765988" y="2794800"/>
              <a:ext cx="108654" cy="85973"/>
            </a:xfrm>
            <a:custGeom>
              <a:avLst/>
              <a:gdLst/>
              <a:ahLst/>
              <a:cxnLst/>
              <a:rect l="l" t="t" r="r" b="b"/>
              <a:pathLst>
                <a:path w="5533" h="4378" extrusionOk="0">
                  <a:moveTo>
                    <a:pt x="699" y="1"/>
                  </a:moveTo>
                  <a:lnTo>
                    <a:pt x="0" y="3344"/>
                  </a:lnTo>
                  <a:lnTo>
                    <a:pt x="4833" y="4378"/>
                  </a:lnTo>
                  <a:lnTo>
                    <a:pt x="5532" y="1004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4"/>
            </a:solidFill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558845" y="2914789"/>
              <a:ext cx="361153" cy="625553"/>
            </a:xfrm>
            <a:custGeom>
              <a:avLst/>
              <a:gdLst/>
              <a:ahLst/>
              <a:cxnLst/>
              <a:rect l="l" t="t" r="r" b="b"/>
              <a:pathLst>
                <a:path w="18391" h="31855" extrusionOk="0">
                  <a:moveTo>
                    <a:pt x="6110" y="0"/>
                  </a:moveTo>
                  <a:lnTo>
                    <a:pt x="1" y="29271"/>
                  </a:lnTo>
                  <a:lnTo>
                    <a:pt x="12281" y="31855"/>
                  </a:lnTo>
                  <a:lnTo>
                    <a:pt x="18390" y="2553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rgbClr val="FFFFFF"/>
            </a:solidFill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598239" y="3011487"/>
              <a:ext cx="274591" cy="486480"/>
            </a:xfrm>
            <a:custGeom>
              <a:avLst/>
              <a:gdLst/>
              <a:ahLst/>
              <a:cxnLst/>
              <a:rect l="l" t="t" r="r" b="b"/>
              <a:pathLst>
                <a:path w="13983" h="24773" extrusionOk="0">
                  <a:moveTo>
                    <a:pt x="4743" y="0"/>
                  </a:moveTo>
                  <a:lnTo>
                    <a:pt x="1" y="22858"/>
                  </a:lnTo>
                  <a:lnTo>
                    <a:pt x="9211" y="24773"/>
                  </a:lnTo>
                  <a:lnTo>
                    <a:pt x="13983" y="1915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5570195" y="3494978"/>
              <a:ext cx="202954" cy="69556"/>
            </a:xfrm>
            <a:custGeom>
              <a:avLst/>
              <a:gdLst/>
              <a:ahLst/>
              <a:cxnLst/>
              <a:rect l="l" t="t" r="r" b="b"/>
              <a:pathLst>
                <a:path w="10335" h="3542" extrusionOk="0">
                  <a:moveTo>
                    <a:pt x="730" y="1"/>
                  </a:moveTo>
                  <a:cubicBezTo>
                    <a:pt x="730" y="1"/>
                    <a:pt x="0" y="2189"/>
                    <a:pt x="5198" y="3253"/>
                  </a:cubicBezTo>
                  <a:cubicBezTo>
                    <a:pt x="6167" y="3458"/>
                    <a:pt x="6951" y="3541"/>
                    <a:pt x="7585" y="3541"/>
                  </a:cubicBezTo>
                  <a:cubicBezTo>
                    <a:pt x="10334" y="3541"/>
                    <a:pt x="10274" y="1976"/>
                    <a:pt x="10274" y="1976"/>
                  </a:cubicBezTo>
                  <a:lnTo>
                    <a:pt x="730" y="1"/>
                  </a:lnTo>
                  <a:close/>
                </a:path>
              </a:pathLst>
            </a:custGeom>
            <a:solidFill>
              <a:srgbClr val="FFFFFF"/>
            </a:solidFill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5647786" y="3064608"/>
              <a:ext cx="122381" cy="25686"/>
            </a:xfrm>
            <a:custGeom>
              <a:avLst/>
              <a:gdLst/>
              <a:ahLst/>
              <a:cxnLst/>
              <a:rect l="l" t="t" r="r" b="b"/>
              <a:pathLst>
                <a:path w="6232" h="1308" fill="none" extrusionOk="0">
                  <a:moveTo>
                    <a:pt x="1" y="0"/>
                  </a:moveTo>
                  <a:lnTo>
                    <a:pt x="6232" y="1307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5628089" y="3159519"/>
              <a:ext cx="80003" cy="16122"/>
            </a:xfrm>
            <a:custGeom>
              <a:avLst/>
              <a:gdLst/>
              <a:ahLst/>
              <a:cxnLst/>
              <a:rect l="l" t="t" r="r" b="b"/>
              <a:pathLst>
                <a:path w="4074" h="821" fill="none" extrusionOk="0">
                  <a:moveTo>
                    <a:pt x="1" y="0"/>
                  </a:moveTo>
                  <a:lnTo>
                    <a:pt x="4074" y="821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5608392" y="3253233"/>
              <a:ext cx="119396" cy="24488"/>
            </a:xfrm>
            <a:custGeom>
              <a:avLst/>
              <a:gdLst/>
              <a:ahLst/>
              <a:cxnLst/>
              <a:rect l="l" t="t" r="r" b="b"/>
              <a:pathLst>
                <a:path w="6080" h="1247" fill="none" extrusionOk="0">
                  <a:moveTo>
                    <a:pt x="1" y="0"/>
                  </a:moveTo>
                  <a:lnTo>
                    <a:pt x="6080" y="1247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5583923" y="3370217"/>
              <a:ext cx="66866" cy="13746"/>
            </a:xfrm>
            <a:custGeom>
              <a:avLst/>
              <a:gdLst/>
              <a:ahLst/>
              <a:cxnLst/>
              <a:rect l="l" t="t" r="r" b="b"/>
              <a:pathLst>
                <a:path w="3405" h="700" fill="none" extrusionOk="0">
                  <a:moveTo>
                    <a:pt x="0" y="1"/>
                  </a:moveTo>
                  <a:lnTo>
                    <a:pt x="3405" y="700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5768365" y="3084894"/>
              <a:ext cx="76429" cy="365316"/>
            </a:xfrm>
            <a:custGeom>
              <a:avLst/>
              <a:gdLst/>
              <a:ahLst/>
              <a:cxnLst/>
              <a:rect l="l" t="t" r="r" b="b"/>
              <a:pathLst>
                <a:path w="3892" h="18603" fill="none" extrusionOk="0">
                  <a:moveTo>
                    <a:pt x="3891" y="1"/>
                  </a:moveTo>
                  <a:lnTo>
                    <a:pt x="1" y="18603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5738515" y="3346946"/>
              <a:ext cx="20914" cy="96126"/>
            </a:xfrm>
            <a:custGeom>
              <a:avLst/>
              <a:gdLst/>
              <a:ahLst/>
              <a:cxnLst/>
              <a:rect l="l" t="t" r="r" b="b"/>
              <a:pathLst>
                <a:path w="1065" h="4895" fill="none" extrusionOk="0">
                  <a:moveTo>
                    <a:pt x="1065" y="0"/>
                  </a:moveTo>
                  <a:cubicBezTo>
                    <a:pt x="700" y="1642"/>
                    <a:pt x="366" y="3253"/>
                    <a:pt x="1" y="4894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5453191" y="3321868"/>
              <a:ext cx="624374" cy="592738"/>
            </a:xfrm>
            <a:custGeom>
              <a:avLst/>
              <a:gdLst/>
              <a:ahLst/>
              <a:cxnLst/>
              <a:rect l="l" t="t" r="r" b="b"/>
              <a:pathLst>
                <a:path w="31795" h="30184" fill="none" extrusionOk="0">
                  <a:moveTo>
                    <a:pt x="1" y="21247"/>
                  </a:moveTo>
                  <a:cubicBezTo>
                    <a:pt x="2250" y="24986"/>
                    <a:pt x="5958" y="27843"/>
                    <a:pt x="10183" y="29029"/>
                  </a:cubicBezTo>
                  <a:cubicBezTo>
                    <a:pt x="14378" y="30184"/>
                    <a:pt x="19059" y="29667"/>
                    <a:pt x="22858" y="27570"/>
                  </a:cubicBezTo>
                  <a:cubicBezTo>
                    <a:pt x="27752" y="24864"/>
                    <a:pt x="31096" y="19606"/>
                    <a:pt x="31460" y="14044"/>
                  </a:cubicBezTo>
                  <a:cubicBezTo>
                    <a:pt x="31795" y="8755"/>
                    <a:pt x="29424" y="3375"/>
                    <a:pt x="25351" y="1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5937901" y="3309928"/>
              <a:ext cx="90136" cy="91354"/>
            </a:xfrm>
            <a:custGeom>
              <a:avLst/>
              <a:gdLst/>
              <a:ahLst/>
              <a:cxnLst/>
              <a:rect l="l" t="t" r="r" b="b"/>
              <a:pathLst>
                <a:path w="4590" h="4652" extrusionOk="0">
                  <a:moveTo>
                    <a:pt x="4559" y="1"/>
                  </a:moveTo>
                  <a:lnTo>
                    <a:pt x="0" y="123"/>
                  </a:lnTo>
                  <a:lnTo>
                    <a:pt x="456" y="4651"/>
                  </a:lnTo>
                  <a:lnTo>
                    <a:pt x="1216" y="4591"/>
                  </a:lnTo>
                  <a:lnTo>
                    <a:pt x="851" y="852"/>
                  </a:lnTo>
                  <a:lnTo>
                    <a:pt x="4590" y="761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5814033" y="3096245"/>
              <a:ext cx="28062" cy="102095"/>
            </a:xfrm>
            <a:custGeom>
              <a:avLst/>
              <a:gdLst/>
              <a:ahLst/>
              <a:cxnLst/>
              <a:rect l="l" t="t" r="r" b="b"/>
              <a:pathLst>
                <a:path w="1429" h="5199" fill="none" extrusionOk="0">
                  <a:moveTo>
                    <a:pt x="1429" y="1"/>
                  </a:moveTo>
                  <a:cubicBezTo>
                    <a:pt x="942" y="1733"/>
                    <a:pt x="486" y="3466"/>
                    <a:pt x="0" y="5199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5759714" y="3090884"/>
              <a:ext cx="11350" cy="85364"/>
            </a:xfrm>
            <a:custGeom>
              <a:avLst/>
              <a:gdLst/>
              <a:ahLst/>
              <a:cxnLst/>
              <a:rect l="l" t="t" r="r" b="b"/>
              <a:pathLst>
                <a:path w="578" h="4347" fill="none" extrusionOk="0">
                  <a:moveTo>
                    <a:pt x="0" y="0"/>
                  </a:moveTo>
                  <a:cubicBezTo>
                    <a:pt x="182" y="1459"/>
                    <a:pt x="395" y="2888"/>
                    <a:pt x="578" y="4347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5695831" y="3130867"/>
              <a:ext cx="25097" cy="48367"/>
            </a:xfrm>
            <a:custGeom>
              <a:avLst/>
              <a:gdLst/>
              <a:ahLst/>
              <a:cxnLst/>
              <a:rect l="l" t="t" r="r" b="b"/>
              <a:pathLst>
                <a:path w="1278" h="2463" fill="none" extrusionOk="0">
                  <a:moveTo>
                    <a:pt x="1" y="1"/>
                  </a:moveTo>
                  <a:cubicBezTo>
                    <a:pt x="426" y="822"/>
                    <a:pt x="852" y="1642"/>
                    <a:pt x="1277" y="2463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5865957" y="3143416"/>
              <a:ext cx="16142" cy="56713"/>
            </a:xfrm>
            <a:custGeom>
              <a:avLst/>
              <a:gdLst/>
              <a:ahLst/>
              <a:cxnLst/>
              <a:rect l="l" t="t" r="r" b="b"/>
              <a:pathLst>
                <a:path w="822" h="2888" fill="none" extrusionOk="0">
                  <a:moveTo>
                    <a:pt x="0" y="2888"/>
                  </a:moveTo>
                  <a:cubicBezTo>
                    <a:pt x="274" y="1915"/>
                    <a:pt x="548" y="973"/>
                    <a:pt x="821" y="0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5928946" y="2694527"/>
              <a:ext cx="40002" cy="38804"/>
            </a:xfrm>
            <a:custGeom>
              <a:avLst/>
              <a:gdLst/>
              <a:ahLst/>
              <a:cxnLst/>
              <a:rect l="l" t="t" r="r" b="b"/>
              <a:pathLst>
                <a:path w="2037" h="1976" fill="none" extrusionOk="0">
                  <a:moveTo>
                    <a:pt x="0" y="1976"/>
                  </a:moveTo>
                  <a:cubicBezTo>
                    <a:pt x="669" y="1307"/>
                    <a:pt x="1368" y="669"/>
                    <a:pt x="2037" y="0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81;p20"/>
          <p:cNvGrpSpPr/>
          <p:nvPr/>
        </p:nvGrpSpPr>
        <p:grpSpPr>
          <a:xfrm>
            <a:off x="2954182" y="2544699"/>
            <a:ext cx="650052" cy="744088"/>
            <a:chOff x="2954182" y="2544699"/>
            <a:chExt cx="650052" cy="744088"/>
          </a:xfrm>
        </p:grpSpPr>
        <p:sp>
          <p:nvSpPr>
            <p:cNvPr id="482" name="Google Shape;482;p20"/>
            <p:cNvSpPr/>
            <p:nvPr/>
          </p:nvSpPr>
          <p:spPr>
            <a:xfrm>
              <a:off x="2954182" y="2648565"/>
              <a:ext cx="261473" cy="287729"/>
            </a:xfrm>
            <a:custGeom>
              <a:avLst/>
              <a:gdLst/>
              <a:ahLst/>
              <a:cxnLst/>
              <a:rect l="l" t="t" r="r" b="b"/>
              <a:pathLst>
                <a:path w="13315" h="14652" extrusionOk="0">
                  <a:moveTo>
                    <a:pt x="6658" y="0"/>
                  </a:moveTo>
                  <a:cubicBezTo>
                    <a:pt x="3010" y="0"/>
                    <a:pt x="1" y="3010"/>
                    <a:pt x="1" y="6657"/>
                  </a:cubicBezTo>
                  <a:lnTo>
                    <a:pt x="1" y="14651"/>
                  </a:lnTo>
                  <a:lnTo>
                    <a:pt x="13314" y="14651"/>
                  </a:lnTo>
                  <a:lnTo>
                    <a:pt x="13314" y="6657"/>
                  </a:lnTo>
                  <a:cubicBezTo>
                    <a:pt x="13314" y="4833"/>
                    <a:pt x="12554" y="3162"/>
                    <a:pt x="11338" y="1976"/>
                  </a:cubicBezTo>
                  <a:cubicBezTo>
                    <a:pt x="10153" y="760"/>
                    <a:pt x="8481" y="0"/>
                    <a:pt x="6658" y="0"/>
                  </a:cubicBezTo>
                  <a:close/>
                </a:path>
              </a:pathLst>
            </a:custGeom>
            <a:solidFill>
              <a:schemeClr val="lt2"/>
            </a:solidFill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2954182" y="2936284"/>
              <a:ext cx="261473" cy="297272"/>
            </a:xfrm>
            <a:custGeom>
              <a:avLst/>
              <a:gdLst/>
              <a:ahLst/>
              <a:cxnLst/>
              <a:rect l="l" t="t" r="r" b="b"/>
              <a:pathLst>
                <a:path w="13315" h="15138" extrusionOk="0">
                  <a:moveTo>
                    <a:pt x="1" y="0"/>
                  </a:moveTo>
                  <a:lnTo>
                    <a:pt x="1" y="8480"/>
                  </a:lnTo>
                  <a:cubicBezTo>
                    <a:pt x="1" y="12128"/>
                    <a:pt x="3010" y="15137"/>
                    <a:pt x="6658" y="15137"/>
                  </a:cubicBezTo>
                  <a:cubicBezTo>
                    <a:pt x="10305" y="15137"/>
                    <a:pt x="13314" y="12128"/>
                    <a:pt x="13314" y="8480"/>
                  </a:cubicBezTo>
                  <a:lnTo>
                    <a:pt x="13314" y="0"/>
                  </a:lnTo>
                  <a:close/>
                </a:path>
              </a:pathLst>
            </a:custGeom>
            <a:solidFill>
              <a:srgbClr val="FFFFFF"/>
            </a:solidFill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2994774" y="2684975"/>
              <a:ext cx="102095" cy="99700"/>
            </a:xfrm>
            <a:custGeom>
              <a:avLst/>
              <a:gdLst/>
              <a:ahLst/>
              <a:cxnLst/>
              <a:rect l="l" t="t" r="r" b="b"/>
              <a:pathLst>
                <a:path w="5199" h="5077" fill="none" extrusionOk="0">
                  <a:moveTo>
                    <a:pt x="5198" y="1"/>
                  </a:moveTo>
                  <a:cubicBezTo>
                    <a:pt x="3891" y="92"/>
                    <a:pt x="2615" y="669"/>
                    <a:pt x="1673" y="1581"/>
                  </a:cubicBezTo>
                  <a:cubicBezTo>
                    <a:pt x="730" y="2523"/>
                    <a:pt x="122" y="3770"/>
                    <a:pt x="1" y="5077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2982834" y="2815097"/>
              <a:ext cx="4811" cy="90745"/>
            </a:xfrm>
            <a:custGeom>
              <a:avLst/>
              <a:gdLst/>
              <a:ahLst/>
              <a:cxnLst/>
              <a:rect l="l" t="t" r="r" b="b"/>
              <a:pathLst>
                <a:path w="245" h="4621" fill="none" extrusionOk="0">
                  <a:moveTo>
                    <a:pt x="244" y="1"/>
                  </a:moveTo>
                  <a:cubicBezTo>
                    <a:pt x="183" y="1551"/>
                    <a:pt x="92" y="3071"/>
                    <a:pt x="1" y="4621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3184597" y="2969708"/>
              <a:ext cx="20" cy="132533"/>
            </a:xfrm>
            <a:custGeom>
              <a:avLst/>
              <a:gdLst/>
              <a:ahLst/>
              <a:cxnLst/>
              <a:rect l="l" t="t" r="r" b="b"/>
              <a:pathLst>
                <a:path w="1" h="6749" fill="none" extrusionOk="0">
                  <a:moveTo>
                    <a:pt x="1" y="0"/>
                  </a:moveTo>
                  <a:lnTo>
                    <a:pt x="1" y="6748"/>
                  </a:ln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3213838" y="3238633"/>
              <a:ext cx="57911" cy="50154"/>
            </a:xfrm>
            <a:custGeom>
              <a:avLst/>
              <a:gdLst/>
              <a:ahLst/>
              <a:cxnLst/>
              <a:rect l="l" t="t" r="r" b="b"/>
              <a:pathLst>
                <a:path w="2949" h="2554" fill="none" extrusionOk="0">
                  <a:moveTo>
                    <a:pt x="2949" y="0"/>
                  </a:moveTo>
                  <a:cubicBezTo>
                    <a:pt x="2523" y="1277"/>
                    <a:pt x="1338" y="2310"/>
                    <a:pt x="0" y="2554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3283691" y="2910008"/>
              <a:ext cx="320543" cy="105669"/>
            </a:xfrm>
            <a:custGeom>
              <a:avLst/>
              <a:gdLst/>
              <a:ahLst/>
              <a:cxnLst/>
              <a:rect l="l" t="t" r="r" b="b"/>
              <a:pathLst>
                <a:path w="16323" h="5381" fill="none" extrusionOk="0">
                  <a:moveTo>
                    <a:pt x="16323" y="5381"/>
                  </a:moveTo>
                  <a:cubicBezTo>
                    <a:pt x="14408" y="3435"/>
                    <a:pt x="12037" y="1916"/>
                    <a:pt x="9423" y="1095"/>
                  </a:cubicBezTo>
                  <a:cubicBezTo>
                    <a:pt x="6383" y="92"/>
                    <a:pt x="3070" y="1"/>
                    <a:pt x="0" y="791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3268177" y="2856298"/>
              <a:ext cx="84775" cy="119396"/>
            </a:xfrm>
            <a:custGeom>
              <a:avLst/>
              <a:gdLst/>
              <a:ahLst/>
              <a:cxnLst/>
              <a:rect l="l" t="t" r="r" b="b"/>
              <a:pathLst>
                <a:path w="4317" h="6080" extrusionOk="0">
                  <a:moveTo>
                    <a:pt x="2584" y="0"/>
                  </a:moveTo>
                  <a:lnTo>
                    <a:pt x="0" y="3739"/>
                  </a:lnTo>
                  <a:lnTo>
                    <a:pt x="3921" y="6079"/>
                  </a:lnTo>
                  <a:lnTo>
                    <a:pt x="4316" y="5411"/>
                  </a:lnTo>
                  <a:lnTo>
                    <a:pt x="1094" y="3526"/>
                  </a:lnTo>
                  <a:lnTo>
                    <a:pt x="3222" y="426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201309" y="2544699"/>
              <a:ext cx="88958" cy="102095"/>
            </a:xfrm>
            <a:custGeom>
              <a:avLst/>
              <a:gdLst/>
              <a:ahLst/>
              <a:cxnLst/>
              <a:rect l="l" t="t" r="r" b="b"/>
              <a:pathLst>
                <a:path w="4530" h="5199" fill="none" extrusionOk="0">
                  <a:moveTo>
                    <a:pt x="1" y="5198"/>
                  </a:moveTo>
                  <a:cubicBezTo>
                    <a:pt x="1521" y="3466"/>
                    <a:pt x="3010" y="1733"/>
                    <a:pt x="4530" y="1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163113" y="2547684"/>
              <a:ext cx="44793" cy="75820"/>
            </a:xfrm>
            <a:custGeom>
              <a:avLst/>
              <a:gdLst/>
              <a:ahLst/>
              <a:cxnLst/>
              <a:rect l="l" t="t" r="r" b="b"/>
              <a:pathLst>
                <a:path w="2281" h="3861" fill="none" extrusionOk="0">
                  <a:moveTo>
                    <a:pt x="0" y="3861"/>
                  </a:moveTo>
                  <a:cubicBezTo>
                    <a:pt x="760" y="2584"/>
                    <a:pt x="1520" y="1277"/>
                    <a:pt x="2280" y="1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3117140" y="2559624"/>
              <a:ext cx="3005" cy="52550"/>
            </a:xfrm>
            <a:custGeom>
              <a:avLst/>
              <a:gdLst/>
              <a:ahLst/>
              <a:cxnLst/>
              <a:rect l="l" t="t" r="r" b="b"/>
              <a:pathLst>
                <a:path w="153" h="2676" fill="none" extrusionOk="0">
                  <a:moveTo>
                    <a:pt x="1" y="2675"/>
                  </a:moveTo>
                  <a:cubicBezTo>
                    <a:pt x="62" y="1794"/>
                    <a:pt x="92" y="882"/>
                    <a:pt x="153" y="1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3237718" y="2653946"/>
              <a:ext cx="60916" cy="35230"/>
            </a:xfrm>
            <a:custGeom>
              <a:avLst/>
              <a:gdLst/>
              <a:ahLst/>
              <a:cxnLst/>
              <a:rect l="l" t="t" r="r" b="b"/>
              <a:pathLst>
                <a:path w="3102" h="1794" fill="none" extrusionOk="0">
                  <a:moveTo>
                    <a:pt x="1" y="1793"/>
                  </a:moveTo>
                  <a:cubicBezTo>
                    <a:pt x="1034" y="1185"/>
                    <a:pt x="2068" y="578"/>
                    <a:pt x="3101" y="0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3244886" y="2724369"/>
              <a:ext cx="47169" cy="5400"/>
            </a:xfrm>
            <a:custGeom>
              <a:avLst/>
              <a:gdLst/>
              <a:ahLst/>
              <a:cxnLst/>
              <a:rect l="l" t="t" r="r" b="b"/>
              <a:pathLst>
                <a:path w="2402" h="275" fill="none" extrusionOk="0">
                  <a:moveTo>
                    <a:pt x="1" y="274"/>
                  </a:moveTo>
                  <a:cubicBezTo>
                    <a:pt x="791" y="183"/>
                    <a:pt x="1612" y="92"/>
                    <a:pt x="2402" y="1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95;p20"/>
          <p:cNvGrpSpPr/>
          <p:nvPr/>
        </p:nvGrpSpPr>
        <p:grpSpPr>
          <a:xfrm>
            <a:off x="2835390" y="3650504"/>
            <a:ext cx="768866" cy="783164"/>
            <a:chOff x="2835390" y="3650504"/>
            <a:chExt cx="768866" cy="783164"/>
          </a:xfrm>
        </p:grpSpPr>
        <p:sp>
          <p:nvSpPr>
            <p:cNvPr id="496" name="Google Shape;496;p20"/>
            <p:cNvSpPr/>
            <p:nvPr/>
          </p:nvSpPr>
          <p:spPr>
            <a:xfrm>
              <a:off x="2904045" y="3650504"/>
              <a:ext cx="580190" cy="552756"/>
            </a:xfrm>
            <a:custGeom>
              <a:avLst/>
              <a:gdLst/>
              <a:ahLst/>
              <a:cxnLst/>
              <a:rect l="l" t="t" r="r" b="b"/>
              <a:pathLst>
                <a:path w="29545" h="28148" extrusionOk="0">
                  <a:moveTo>
                    <a:pt x="8541" y="1"/>
                  </a:moveTo>
                  <a:cubicBezTo>
                    <a:pt x="3830" y="1"/>
                    <a:pt x="0" y="3800"/>
                    <a:pt x="0" y="8511"/>
                  </a:cubicBezTo>
                  <a:cubicBezTo>
                    <a:pt x="0" y="8511"/>
                    <a:pt x="0" y="8572"/>
                    <a:pt x="0" y="8633"/>
                  </a:cubicBezTo>
                  <a:cubicBezTo>
                    <a:pt x="31" y="9667"/>
                    <a:pt x="213" y="10670"/>
                    <a:pt x="578" y="11581"/>
                  </a:cubicBezTo>
                  <a:cubicBezTo>
                    <a:pt x="1733" y="15442"/>
                    <a:pt x="4468" y="21886"/>
                    <a:pt x="15259" y="28147"/>
                  </a:cubicBezTo>
                  <a:cubicBezTo>
                    <a:pt x="15259" y="28147"/>
                    <a:pt x="27934" y="21794"/>
                    <a:pt x="29393" y="10092"/>
                  </a:cubicBezTo>
                  <a:cubicBezTo>
                    <a:pt x="29484" y="9575"/>
                    <a:pt x="29545" y="9059"/>
                    <a:pt x="29545" y="8511"/>
                  </a:cubicBezTo>
                  <a:cubicBezTo>
                    <a:pt x="29545" y="8420"/>
                    <a:pt x="29545" y="8329"/>
                    <a:pt x="29515" y="8238"/>
                  </a:cubicBezTo>
                  <a:cubicBezTo>
                    <a:pt x="29363" y="3648"/>
                    <a:pt x="25624" y="1"/>
                    <a:pt x="21004" y="1"/>
                  </a:cubicBezTo>
                  <a:cubicBezTo>
                    <a:pt x="18542" y="1"/>
                    <a:pt x="16323" y="1034"/>
                    <a:pt x="14773" y="2706"/>
                  </a:cubicBezTo>
                  <a:cubicBezTo>
                    <a:pt x="13222" y="1034"/>
                    <a:pt x="11004" y="1"/>
                    <a:pt x="8541" y="1"/>
                  </a:cubicBezTo>
                  <a:close/>
                </a:path>
              </a:pathLst>
            </a:custGeom>
            <a:solidFill>
              <a:schemeClr val="accent3"/>
            </a:solidFill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3603647" y="3812255"/>
              <a:ext cx="609" cy="10153"/>
            </a:xfrm>
            <a:custGeom>
              <a:avLst/>
              <a:gdLst/>
              <a:ahLst/>
              <a:cxnLst/>
              <a:rect l="l" t="t" r="r" b="b"/>
              <a:pathLst>
                <a:path w="31" h="517" extrusionOk="0">
                  <a:moveTo>
                    <a:pt x="31" y="0"/>
                  </a:moveTo>
                  <a:lnTo>
                    <a:pt x="1" y="517"/>
                  </a:lnTo>
                  <a:cubicBezTo>
                    <a:pt x="31" y="335"/>
                    <a:pt x="31" y="15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3603647" y="3812255"/>
              <a:ext cx="609" cy="10153"/>
            </a:xfrm>
            <a:custGeom>
              <a:avLst/>
              <a:gdLst/>
              <a:ahLst/>
              <a:cxnLst/>
              <a:rect l="l" t="t" r="r" b="b"/>
              <a:pathLst>
                <a:path w="31" h="517" fill="none" extrusionOk="0">
                  <a:moveTo>
                    <a:pt x="31" y="0"/>
                  </a:moveTo>
                  <a:cubicBezTo>
                    <a:pt x="31" y="152"/>
                    <a:pt x="31" y="335"/>
                    <a:pt x="1" y="517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2933895" y="3680943"/>
              <a:ext cx="118787" cy="163580"/>
            </a:xfrm>
            <a:custGeom>
              <a:avLst/>
              <a:gdLst/>
              <a:ahLst/>
              <a:cxnLst/>
              <a:rect l="l" t="t" r="r" b="b"/>
              <a:pathLst>
                <a:path w="6049" h="8330" fill="none" extrusionOk="0">
                  <a:moveTo>
                    <a:pt x="6049" y="1"/>
                  </a:moveTo>
                  <a:cubicBezTo>
                    <a:pt x="4316" y="578"/>
                    <a:pt x="2766" y="1733"/>
                    <a:pt x="1702" y="3223"/>
                  </a:cubicBezTo>
                  <a:cubicBezTo>
                    <a:pt x="608" y="4682"/>
                    <a:pt x="0" y="6506"/>
                    <a:pt x="0" y="8329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2942850" y="3865994"/>
              <a:ext cx="22092" cy="59718"/>
            </a:xfrm>
            <a:custGeom>
              <a:avLst/>
              <a:gdLst/>
              <a:ahLst/>
              <a:cxnLst/>
              <a:rect l="l" t="t" r="r" b="b"/>
              <a:pathLst>
                <a:path w="1125" h="3041" fill="none" extrusionOk="0">
                  <a:moveTo>
                    <a:pt x="0" y="1"/>
                  </a:moveTo>
                  <a:cubicBezTo>
                    <a:pt x="61" y="1095"/>
                    <a:pt x="456" y="2189"/>
                    <a:pt x="1125" y="3040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3415012" y="3711991"/>
              <a:ext cx="50154" cy="130138"/>
            </a:xfrm>
            <a:custGeom>
              <a:avLst/>
              <a:gdLst/>
              <a:ahLst/>
              <a:cxnLst/>
              <a:rect l="l" t="t" r="r" b="b"/>
              <a:pathLst>
                <a:path w="2554" h="6627" fill="none" extrusionOk="0">
                  <a:moveTo>
                    <a:pt x="0" y="0"/>
                  </a:moveTo>
                  <a:cubicBezTo>
                    <a:pt x="1763" y="1642"/>
                    <a:pt x="2553" y="4256"/>
                    <a:pt x="2037" y="6627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3006105" y="3779389"/>
              <a:ext cx="546197" cy="327770"/>
            </a:xfrm>
            <a:custGeom>
              <a:avLst/>
              <a:gdLst/>
              <a:ahLst/>
              <a:cxnLst/>
              <a:rect l="l" t="t" r="r" b="b"/>
              <a:pathLst>
                <a:path w="27814" h="16691" extrusionOk="0">
                  <a:moveTo>
                    <a:pt x="8575" y="0"/>
                  </a:moveTo>
                  <a:cubicBezTo>
                    <a:pt x="8291" y="0"/>
                    <a:pt x="8018" y="205"/>
                    <a:pt x="7904" y="489"/>
                  </a:cubicBezTo>
                  <a:lnTo>
                    <a:pt x="5168" y="8605"/>
                  </a:lnTo>
                  <a:lnTo>
                    <a:pt x="730" y="8605"/>
                  </a:lnTo>
                  <a:cubicBezTo>
                    <a:pt x="335" y="8605"/>
                    <a:pt x="1" y="8909"/>
                    <a:pt x="1" y="9304"/>
                  </a:cubicBezTo>
                  <a:cubicBezTo>
                    <a:pt x="1" y="9730"/>
                    <a:pt x="335" y="10034"/>
                    <a:pt x="730" y="10034"/>
                  </a:cubicBezTo>
                  <a:lnTo>
                    <a:pt x="5685" y="10034"/>
                  </a:lnTo>
                  <a:cubicBezTo>
                    <a:pt x="5989" y="10034"/>
                    <a:pt x="6262" y="9851"/>
                    <a:pt x="6354" y="9547"/>
                  </a:cubicBezTo>
                  <a:lnTo>
                    <a:pt x="8421" y="3499"/>
                  </a:lnTo>
                  <a:lnTo>
                    <a:pt x="10974" y="16113"/>
                  </a:lnTo>
                  <a:cubicBezTo>
                    <a:pt x="11035" y="16417"/>
                    <a:pt x="11278" y="16660"/>
                    <a:pt x="11612" y="16690"/>
                  </a:cubicBezTo>
                  <a:lnTo>
                    <a:pt x="11673" y="16690"/>
                  </a:lnTo>
                  <a:cubicBezTo>
                    <a:pt x="11977" y="16690"/>
                    <a:pt x="12250" y="16508"/>
                    <a:pt x="12342" y="16204"/>
                  </a:cubicBezTo>
                  <a:lnTo>
                    <a:pt x="15776" y="7298"/>
                  </a:lnTo>
                  <a:lnTo>
                    <a:pt x="16931" y="9243"/>
                  </a:lnTo>
                  <a:cubicBezTo>
                    <a:pt x="17053" y="9456"/>
                    <a:pt x="17296" y="9608"/>
                    <a:pt x="17539" y="9608"/>
                  </a:cubicBezTo>
                  <a:lnTo>
                    <a:pt x="27084" y="9608"/>
                  </a:lnTo>
                  <a:cubicBezTo>
                    <a:pt x="27479" y="9608"/>
                    <a:pt x="27813" y="9274"/>
                    <a:pt x="27813" y="8879"/>
                  </a:cubicBezTo>
                  <a:cubicBezTo>
                    <a:pt x="27813" y="8484"/>
                    <a:pt x="27479" y="8149"/>
                    <a:pt x="27084" y="8149"/>
                  </a:cubicBezTo>
                  <a:lnTo>
                    <a:pt x="17965" y="8149"/>
                  </a:lnTo>
                  <a:lnTo>
                    <a:pt x="16293" y="5262"/>
                  </a:lnTo>
                  <a:cubicBezTo>
                    <a:pt x="16154" y="5039"/>
                    <a:pt x="15913" y="4893"/>
                    <a:pt x="15664" y="4893"/>
                  </a:cubicBezTo>
                  <a:cubicBezTo>
                    <a:pt x="15641" y="4893"/>
                    <a:pt x="15617" y="4894"/>
                    <a:pt x="15594" y="4897"/>
                  </a:cubicBezTo>
                  <a:cubicBezTo>
                    <a:pt x="15320" y="4897"/>
                    <a:pt x="15077" y="5079"/>
                    <a:pt x="14986" y="5353"/>
                  </a:cubicBezTo>
                  <a:lnTo>
                    <a:pt x="11886" y="13377"/>
                  </a:lnTo>
                  <a:lnTo>
                    <a:pt x="9302" y="581"/>
                  </a:lnTo>
                  <a:cubicBezTo>
                    <a:pt x="9241" y="246"/>
                    <a:pt x="8968" y="3"/>
                    <a:pt x="8633" y="3"/>
                  </a:cubicBezTo>
                  <a:cubicBezTo>
                    <a:pt x="8614" y="1"/>
                    <a:pt x="8595" y="0"/>
                    <a:pt x="8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3295611" y="4265336"/>
              <a:ext cx="299668" cy="168333"/>
            </a:xfrm>
            <a:custGeom>
              <a:avLst/>
              <a:gdLst/>
              <a:ahLst/>
              <a:cxnLst/>
              <a:rect l="l" t="t" r="r" b="b"/>
              <a:pathLst>
                <a:path w="15260" h="8572" fill="none" extrusionOk="0">
                  <a:moveTo>
                    <a:pt x="15260" y="7964"/>
                  </a:moveTo>
                  <a:cubicBezTo>
                    <a:pt x="9211" y="8572"/>
                    <a:pt x="2949" y="5289"/>
                    <a:pt x="1" y="0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3271751" y="4252198"/>
              <a:ext cx="97304" cy="84775"/>
            </a:xfrm>
            <a:custGeom>
              <a:avLst/>
              <a:gdLst/>
              <a:ahLst/>
              <a:cxnLst/>
              <a:rect l="l" t="t" r="r" b="b"/>
              <a:pathLst>
                <a:path w="4955" h="4317" extrusionOk="0">
                  <a:moveTo>
                    <a:pt x="851" y="0"/>
                  </a:moveTo>
                  <a:lnTo>
                    <a:pt x="0" y="4195"/>
                  </a:lnTo>
                  <a:lnTo>
                    <a:pt x="699" y="4317"/>
                  </a:lnTo>
                  <a:lnTo>
                    <a:pt x="1398" y="882"/>
                  </a:lnTo>
                  <a:lnTo>
                    <a:pt x="4772" y="1824"/>
                  </a:lnTo>
                  <a:lnTo>
                    <a:pt x="4955" y="1155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2863453" y="3777052"/>
              <a:ext cx="20305" cy="125975"/>
            </a:xfrm>
            <a:custGeom>
              <a:avLst/>
              <a:gdLst/>
              <a:ahLst/>
              <a:cxnLst/>
              <a:rect l="l" t="t" r="r" b="b"/>
              <a:pathLst>
                <a:path w="1034" h="6415" fill="none" extrusionOk="0">
                  <a:moveTo>
                    <a:pt x="365" y="1"/>
                  </a:moveTo>
                  <a:cubicBezTo>
                    <a:pt x="0" y="2128"/>
                    <a:pt x="244" y="4378"/>
                    <a:pt x="1034" y="6414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2835390" y="3811085"/>
              <a:ext cx="12568" cy="83577"/>
            </a:xfrm>
            <a:custGeom>
              <a:avLst/>
              <a:gdLst/>
              <a:ahLst/>
              <a:cxnLst/>
              <a:rect l="l" t="t" r="r" b="b"/>
              <a:pathLst>
                <a:path w="640" h="4256" fill="none" extrusionOk="0">
                  <a:moveTo>
                    <a:pt x="1" y="0"/>
                  </a:moveTo>
                  <a:cubicBezTo>
                    <a:pt x="1" y="1429"/>
                    <a:pt x="214" y="2888"/>
                    <a:pt x="639" y="4256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3394706" y="4012239"/>
              <a:ext cx="65079" cy="98502"/>
            </a:xfrm>
            <a:custGeom>
              <a:avLst/>
              <a:gdLst/>
              <a:ahLst/>
              <a:cxnLst/>
              <a:rect l="l" t="t" r="r" b="b"/>
              <a:pathLst>
                <a:path w="3314" h="5016" fill="none" extrusionOk="0">
                  <a:moveTo>
                    <a:pt x="3314" y="0"/>
                  </a:moveTo>
                  <a:cubicBezTo>
                    <a:pt x="2615" y="1885"/>
                    <a:pt x="1460" y="3618"/>
                    <a:pt x="1" y="5016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3554100" y="4062347"/>
              <a:ext cx="32854" cy="56144"/>
            </a:xfrm>
            <a:custGeom>
              <a:avLst/>
              <a:gdLst/>
              <a:ahLst/>
              <a:cxnLst/>
              <a:rect l="l" t="t" r="r" b="b"/>
              <a:pathLst>
                <a:path w="1673" h="2859" fill="none" extrusionOk="0">
                  <a:moveTo>
                    <a:pt x="1672" y="1"/>
                  </a:moveTo>
                  <a:cubicBezTo>
                    <a:pt x="1338" y="1065"/>
                    <a:pt x="761" y="2037"/>
                    <a:pt x="1" y="2858"/>
                  </a:cubicBezTo>
                </a:path>
              </a:pathLst>
            </a:custGeom>
            <a:noFill/>
            <a:ln w="19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258E499E-504F-58E2-9201-1A92AB94EF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/>
          </a:p>
        </p:txBody>
      </p:sp>
      <p:grpSp>
        <p:nvGrpSpPr>
          <p:cNvPr id="2" name="Google Shape;1008;p28"/>
          <p:cNvGrpSpPr/>
          <p:nvPr/>
        </p:nvGrpSpPr>
        <p:grpSpPr>
          <a:xfrm>
            <a:off x="928662" y="1261174"/>
            <a:ext cx="3200400" cy="1416092"/>
            <a:chOff x="928662" y="1261174"/>
            <a:chExt cx="3200400" cy="1416092"/>
          </a:xfrm>
        </p:grpSpPr>
        <p:grpSp>
          <p:nvGrpSpPr>
            <p:cNvPr id="3" name="Google Shape;1009;p28"/>
            <p:cNvGrpSpPr/>
            <p:nvPr/>
          </p:nvGrpSpPr>
          <p:grpSpPr>
            <a:xfrm>
              <a:off x="928662" y="1261174"/>
              <a:ext cx="3200400" cy="1416092"/>
              <a:chOff x="928662" y="1261174"/>
              <a:chExt cx="3200400" cy="1416092"/>
            </a:xfrm>
          </p:grpSpPr>
          <p:sp>
            <p:nvSpPr>
              <p:cNvPr id="1010" name="Google Shape;1010;p28"/>
              <p:cNvSpPr/>
              <p:nvPr/>
            </p:nvSpPr>
            <p:spPr>
              <a:xfrm>
                <a:off x="928662" y="1285866"/>
                <a:ext cx="3200400" cy="13914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939955" y="1861062"/>
                <a:ext cx="590987" cy="59253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129" extrusionOk="0">
                    <a:moveTo>
                      <a:pt x="0" y="1"/>
                    </a:moveTo>
                    <a:lnTo>
                      <a:pt x="0" y="12129"/>
                    </a:lnTo>
                    <a:lnTo>
                      <a:pt x="12098" y="12129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991932" y="1924910"/>
                <a:ext cx="490014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670" extrusionOk="0">
                    <a:moveTo>
                      <a:pt x="30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04" y="669"/>
                    </a:cubicBezTo>
                    <a:lnTo>
                      <a:pt x="9696" y="669"/>
                    </a:lnTo>
                    <a:cubicBezTo>
                      <a:pt x="9879" y="669"/>
                      <a:pt x="10031" y="518"/>
                      <a:pt x="10031" y="335"/>
                    </a:cubicBezTo>
                    <a:cubicBezTo>
                      <a:pt x="10031" y="153"/>
                      <a:pt x="9879" y="1"/>
                      <a:pt x="96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991932" y="1984312"/>
                <a:ext cx="490014" cy="31217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639" extrusionOk="0">
                    <a:moveTo>
                      <a:pt x="304" y="1"/>
                    </a:moveTo>
                    <a:cubicBezTo>
                      <a:pt x="152" y="1"/>
                      <a:pt x="0" y="122"/>
                      <a:pt x="0" y="305"/>
                    </a:cubicBezTo>
                    <a:cubicBezTo>
                      <a:pt x="0" y="487"/>
                      <a:pt x="152" y="639"/>
                      <a:pt x="304" y="639"/>
                    </a:cubicBezTo>
                    <a:lnTo>
                      <a:pt x="9696" y="639"/>
                    </a:lnTo>
                    <a:cubicBezTo>
                      <a:pt x="9879" y="639"/>
                      <a:pt x="10031" y="487"/>
                      <a:pt x="10031" y="305"/>
                    </a:cubicBezTo>
                    <a:cubicBezTo>
                      <a:pt x="10031" y="122"/>
                      <a:pt x="9879" y="1"/>
                      <a:pt x="96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991932" y="2042249"/>
                <a:ext cx="259882" cy="31217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39" extrusionOk="0">
                    <a:moveTo>
                      <a:pt x="30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38"/>
                      <a:pt x="304" y="638"/>
                    </a:cubicBezTo>
                    <a:lnTo>
                      <a:pt x="4985" y="638"/>
                    </a:lnTo>
                    <a:cubicBezTo>
                      <a:pt x="5167" y="638"/>
                      <a:pt x="5319" y="486"/>
                      <a:pt x="5319" y="334"/>
                    </a:cubicBezTo>
                    <a:cubicBezTo>
                      <a:pt x="5319" y="152"/>
                      <a:pt x="5167" y="0"/>
                      <a:pt x="49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939955" y="1525506"/>
                <a:ext cx="590987" cy="32521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6657" extrusionOk="0">
                    <a:moveTo>
                      <a:pt x="2280" y="0"/>
                    </a:moveTo>
                    <a:lnTo>
                      <a:pt x="1398" y="1551"/>
                    </a:lnTo>
                    <a:cubicBezTo>
                      <a:pt x="517" y="3101"/>
                      <a:pt x="31" y="4864"/>
                      <a:pt x="0" y="6657"/>
                    </a:cubicBezTo>
                    <a:lnTo>
                      <a:pt x="12098" y="6657"/>
                    </a:lnTo>
                    <a:cubicBezTo>
                      <a:pt x="12098" y="4864"/>
                      <a:pt x="11611" y="3101"/>
                      <a:pt x="10730" y="1551"/>
                    </a:cubicBezTo>
                    <a:lnTo>
                      <a:pt x="98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939955" y="2463929"/>
                <a:ext cx="592502" cy="178214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3648" extrusionOk="0">
                    <a:moveTo>
                      <a:pt x="31" y="0"/>
                    </a:moveTo>
                    <a:lnTo>
                      <a:pt x="31" y="1642"/>
                    </a:lnTo>
                    <a:lnTo>
                      <a:pt x="0" y="1642"/>
                    </a:lnTo>
                    <a:cubicBezTo>
                      <a:pt x="0" y="2736"/>
                      <a:pt x="912" y="3648"/>
                      <a:pt x="2037" y="3648"/>
                    </a:cubicBezTo>
                    <a:lnTo>
                      <a:pt x="10092" y="3648"/>
                    </a:lnTo>
                    <a:cubicBezTo>
                      <a:pt x="11216" y="3648"/>
                      <a:pt x="12128" y="2736"/>
                      <a:pt x="12128" y="1642"/>
                    </a:cubicBezTo>
                    <a:lnTo>
                      <a:pt x="12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1006783" y="1273094"/>
                <a:ext cx="457334" cy="242064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4955" extrusionOk="0">
                    <a:moveTo>
                      <a:pt x="973" y="0"/>
                    </a:moveTo>
                    <a:cubicBezTo>
                      <a:pt x="486" y="0"/>
                      <a:pt x="61" y="365"/>
                      <a:pt x="0" y="882"/>
                    </a:cubicBezTo>
                    <a:lnTo>
                      <a:pt x="0" y="973"/>
                    </a:lnTo>
                    <a:lnTo>
                      <a:pt x="0" y="4043"/>
                    </a:lnTo>
                    <a:lnTo>
                      <a:pt x="0" y="4073"/>
                    </a:lnTo>
                    <a:cubicBezTo>
                      <a:pt x="61" y="4590"/>
                      <a:pt x="456" y="4955"/>
                      <a:pt x="973" y="4955"/>
                    </a:cubicBezTo>
                    <a:lnTo>
                      <a:pt x="8420" y="4955"/>
                    </a:lnTo>
                    <a:cubicBezTo>
                      <a:pt x="8906" y="4955"/>
                      <a:pt x="9332" y="4590"/>
                      <a:pt x="9362" y="4073"/>
                    </a:cubicBezTo>
                    <a:lnTo>
                      <a:pt x="9362" y="3982"/>
                    </a:lnTo>
                    <a:lnTo>
                      <a:pt x="9362" y="882"/>
                    </a:lnTo>
                    <a:cubicBezTo>
                      <a:pt x="9332" y="365"/>
                      <a:pt x="8906" y="0"/>
                      <a:pt x="84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939955" y="1526971"/>
                <a:ext cx="199015" cy="323746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6627" extrusionOk="0">
                    <a:moveTo>
                      <a:pt x="2280" y="1"/>
                    </a:moveTo>
                    <a:lnTo>
                      <a:pt x="1398" y="1521"/>
                    </a:lnTo>
                    <a:cubicBezTo>
                      <a:pt x="517" y="3071"/>
                      <a:pt x="31" y="4834"/>
                      <a:pt x="0" y="6627"/>
                    </a:cubicBezTo>
                    <a:lnTo>
                      <a:pt x="1854" y="6627"/>
                    </a:lnTo>
                    <a:cubicBezTo>
                      <a:pt x="1854" y="4803"/>
                      <a:pt x="2341" y="2980"/>
                      <a:pt x="3253" y="1399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1006783" y="1273094"/>
                <a:ext cx="114358" cy="242064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4955" extrusionOk="0">
                    <a:moveTo>
                      <a:pt x="973" y="0"/>
                    </a:moveTo>
                    <a:cubicBezTo>
                      <a:pt x="486" y="0"/>
                      <a:pt x="61" y="365"/>
                      <a:pt x="0" y="851"/>
                    </a:cubicBezTo>
                    <a:lnTo>
                      <a:pt x="0" y="942"/>
                    </a:lnTo>
                    <a:lnTo>
                      <a:pt x="0" y="4043"/>
                    </a:lnTo>
                    <a:lnTo>
                      <a:pt x="0" y="4073"/>
                    </a:lnTo>
                    <a:cubicBezTo>
                      <a:pt x="61" y="4590"/>
                      <a:pt x="486" y="4955"/>
                      <a:pt x="973" y="4955"/>
                    </a:cubicBezTo>
                    <a:lnTo>
                      <a:pt x="2340" y="4955"/>
                    </a:lnTo>
                    <a:cubicBezTo>
                      <a:pt x="2097" y="4803"/>
                      <a:pt x="1915" y="4529"/>
                      <a:pt x="1854" y="4195"/>
                    </a:cubicBezTo>
                    <a:lnTo>
                      <a:pt x="1824" y="3982"/>
                    </a:lnTo>
                    <a:lnTo>
                      <a:pt x="1824" y="760"/>
                    </a:lnTo>
                    <a:lnTo>
                      <a:pt x="1854" y="760"/>
                    </a:lnTo>
                    <a:cubicBezTo>
                      <a:pt x="1915" y="426"/>
                      <a:pt x="2097" y="152"/>
                      <a:pt x="23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939955" y="1861062"/>
                <a:ext cx="90617" cy="592532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2129" extrusionOk="0">
                    <a:moveTo>
                      <a:pt x="0" y="1"/>
                    </a:moveTo>
                    <a:lnTo>
                      <a:pt x="0" y="12129"/>
                    </a:lnTo>
                    <a:lnTo>
                      <a:pt x="1854" y="12129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939955" y="2463929"/>
                <a:ext cx="152949" cy="178214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3648" extrusionOk="0">
                    <a:moveTo>
                      <a:pt x="0" y="0"/>
                    </a:moveTo>
                    <a:lnTo>
                      <a:pt x="0" y="1642"/>
                    </a:lnTo>
                    <a:cubicBezTo>
                      <a:pt x="0" y="2736"/>
                      <a:pt x="912" y="3648"/>
                      <a:pt x="2037" y="3648"/>
                    </a:cubicBezTo>
                    <a:lnTo>
                      <a:pt x="3131" y="3648"/>
                    </a:lnTo>
                    <a:cubicBezTo>
                      <a:pt x="2371" y="3283"/>
                      <a:pt x="1854" y="2523"/>
                      <a:pt x="1854" y="1642"/>
                    </a:cubicBezTo>
                    <a:lnTo>
                      <a:pt x="18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1299251" y="1526971"/>
                <a:ext cx="161938" cy="323746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6627" extrusionOk="0">
                    <a:moveTo>
                      <a:pt x="1" y="1"/>
                    </a:moveTo>
                    <a:lnTo>
                      <a:pt x="822" y="1399"/>
                    </a:lnTo>
                    <a:cubicBezTo>
                      <a:pt x="1734" y="3010"/>
                      <a:pt x="2220" y="4803"/>
                      <a:pt x="2220" y="6627"/>
                    </a:cubicBezTo>
                    <a:lnTo>
                      <a:pt x="3314" y="6627"/>
                    </a:lnTo>
                    <a:cubicBezTo>
                      <a:pt x="3284" y="4803"/>
                      <a:pt x="2797" y="2980"/>
                      <a:pt x="1886" y="1399"/>
                    </a:cubicBez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1407650" y="1861062"/>
                <a:ext cx="53540" cy="59253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2129" extrusionOk="0">
                    <a:moveTo>
                      <a:pt x="1" y="1"/>
                    </a:moveTo>
                    <a:lnTo>
                      <a:pt x="1" y="12129"/>
                    </a:lnTo>
                    <a:lnTo>
                      <a:pt x="1095" y="12129"/>
                    </a:lnTo>
                    <a:lnTo>
                      <a:pt x="1095" y="1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1317081" y="1273094"/>
                <a:ext cx="77281" cy="242064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4955" extrusionOk="0">
                    <a:moveTo>
                      <a:pt x="1" y="0"/>
                    </a:moveTo>
                    <a:cubicBezTo>
                      <a:pt x="244" y="152"/>
                      <a:pt x="426" y="426"/>
                      <a:pt x="487" y="760"/>
                    </a:cubicBezTo>
                    <a:lnTo>
                      <a:pt x="517" y="760"/>
                    </a:lnTo>
                    <a:lnTo>
                      <a:pt x="517" y="4195"/>
                    </a:lnTo>
                    <a:lnTo>
                      <a:pt x="487" y="4195"/>
                    </a:lnTo>
                    <a:cubicBezTo>
                      <a:pt x="426" y="4529"/>
                      <a:pt x="244" y="4772"/>
                      <a:pt x="1" y="4955"/>
                    </a:cubicBezTo>
                    <a:lnTo>
                      <a:pt x="1065" y="4955"/>
                    </a:lnTo>
                    <a:cubicBezTo>
                      <a:pt x="1338" y="4803"/>
                      <a:pt x="1521" y="4529"/>
                      <a:pt x="1551" y="4195"/>
                    </a:cubicBezTo>
                    <a:lnTo>
                      <a:pt x="1581" y="4195"/>
                    </a:lnTo>
                    <a:lnTo>
                      <a:pt x="1581" y="760"/>
                    </a:lnTo>
                    <a:lnTo>
                      <a:pt x="1551" y="760"/>
                    </a:lnTo>
                    <a:cubicBezTo>
                      <a:pt x="1521" y="426"/>
                      <a:pt x="1338" y="152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1345317" y="2463929"/>
                <a:ext cx="115872" cy="1782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3648" extrusionOk="0">
                    <a:moveTo>
                      <a:pt x="1277" y="0"/>
                    </a:moveTo>
                    <a:lnTo>
                      <a:pt x="1277" y="1642"/>
                    </a:lnTo>
                    <a:cubicBezTo>
                      <a:pt x="1277" y="2523"/>
                      <a:pt x="760" y="3283"/>
                      <a:pt x="0" y="3648"/>
                    </a:cubicBezTo>
                    <a:lnTo>
                      <a:pt x="1094" y="3648"/>
                    </a:lnTo>
                    <a:cubicBezTo>
                      <a:pt x="1854" y="3283"/>
                      <a:pt x="2371" y="2523"/>
                      <a:pt x="2371" y="1642"/>
                    </a:cubicBezTo>
                    <a:lnTo>
                      <a:pt x="23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1260659" y="2195152"/>
                <a:ext cx="270287" cy="2584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290" extrusionOk="0">
                    <a:moveTo>
                      <a:pt x="3496" y="1"/>
                    </a:moveTo>
                    <a:cubicBezTo>
                      <a:pt x="1581" y="1"/>
                      <a:pt x="1" y="1581"/>
                      <a:pt x="1" y="3496"/>
                    </a:cubicBezTo>
                    <a:cubicBezTo>
                      <a:pt x="1" y="4165"/>
                      <a:pt x="213" y="4773"/>
                      <a:pt x="517" y="5290"/>
                    </a:cubicBezTo>
                    <a:lnTo>
                      <a:pt x="5533" y="5290"/>
                    </a:lnTo>
                    <a:lnTo>
                      <a:pt x="5533" y="700"/>
                    </a:lnTo>
                    <a:cubicBezTo>
                      <a:pt x="4955" y="274"/>
                      <a:pt x="4256" y="1"/>
                      <a:pt x="34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929550" y="1261174"/>
                <a:ext cx="613263" cy="1391417"/>
              </a:xfrm>
              <a:custGeom>
                <a:avLst/>
                <a:gdLst/>
                <a:ahLst/>
                <a:cxnLst/>
                <a:rect l="l" t="t" r="r" b="b"/>
                <a:pathLst>
                  <a:path w="12554" h="28482" extrusionOk="0">
                    <a:moveTo>
                      <a:pt x="9970" y="244"/>
                    </a:moveTo>
                    <a:cubicBezTo>
                      <a:pt x="10487" y="244"/>
                      <a:pt x="10913" y="609"/>
                      <a:pt x="10943" y="1126"/>
                    </a:cubicBezTo>
                    <a:lnTo>
                      <a:pt x="10943" y="4226"/>
                    </a:lnTo>
                    <a:lnTo>
                      <a:pt x="10943" y="4317"/>
                    </a:lnTo>
                    <a:cubicBezTo>
                      <a:pt x="10913" y="4834"/>
                      <a:pt x="10487" y="5199"/>
                      <a:pt x="9970" y="5199"/>
                    </a:cubicBezTo>
                    <a:lnTo>
                      <a:pt x="2554" y="5199"/>
                    </a:lnTo>
                    <a:cubicBezTo>
                      <a:pt x="2067" y="5199"/>
                      <a:pt x="1642" y="4834"/>
                      <a:pt x="1581" y="4317"/>
                    </a:cubicBezTo>
                    <a:lnTo>
                      <a:pt x="1581" y="4287"/>
                    </a:lnTo>
                    <a:lnTo>
                      <a:pt x="1581" y="1217"/>
                    </a:lnTo>
                    <a:lnTo>
                      <a:pt x="1581" y="1126"/>
                    </a:lnTo>
                    <a:cubicBezTo>
                      <a:pt x="1642" y="609"/>
                      <a:pt x="2037" y="244"/>
                      <a:pt x="2554" y="244"/>
                    </a:cubicBezTo>
                    <a:close/>
                    <a:moveTo>
                      <a:pt x="10061" y="5411"/>
                    </a:moveTo>
                    <a:lnTo>
                      <a:pt x="10943" y="6962"/>
                    </a:lnTo>
                    <a:cubicBezTo>
                      <a:pt x="11824" y="8512"/>
                      <a:pt x="12311" y="10275"/>
                      <a:pt x="12311" y="12068"/>
                    </a:cubicBezTo>
                    <a:lnTo>
                      <a:pt x="213" y="12068"/>
                    </a:lnTo>
                    <a:cubicBezTo>
                      <a:pt x="244" y="10275"/>
                      <a:pt x="730" y="8512"/>
                      <a:pt x="1611" y="6962"/>
                    </a:cubicBezTo>
                    <a:lnTo>
                      <a:pt x="2493" y="5411"/>
                    </a:lnTo>
                    <a:close/>
                    <a:moveTo>
                      <a:pt x="12311" y="12281"/>
                    </a:moveTo>
                    <a:lnTo>
                      <a:pt x="12311" y="24409"/>
                    </a:lnTo>
                    <a:lnTo>
                      <a:pt x="213" y="24409"/>
                    </a:lnTo>
                    <a:lnTo>
                      <a:pt x="213" y="12281"/>
                    </a:lnTo>
                    <a:close/>
                    <a:moveTo>
                      <a:pt x="12311" y="24621"/>
                    </a:moveTo>
                    <a:lnTo>
                      <a:pt x="12311" y="26263"/>
                    </a:lnTo>
                    <a:cubicBezTo>
                      <a:pt x="12311" y="27357"/>
                      <a:pt x="11429" y="28269"/>
                      <a:pt x="10305" y="28269"/>
                    </a:cubicBezTo>
                    <a:lnTo>
                      <a:pt x="2250" y="28269"/>
                    </a:lnTo>
                    <a:cubicBezTo>
                      <a:pt x="1125" y="28269"/>
                      <a:pt x="213" y="27357"/>
                      <a:pt x="213" y="26263"/>
                    </a:cubicBezTo>
                    <a:lnTo>
                      <a:pt x="213" y="24621"/>
                    </a:lnTo>
                    <a:close/>
                    <a:moveTo>
                      <a:pt x="2554" y="1"/>
                    </a:moveTo>
                    <a:cubicBezTo>
                      <a:pt x="1976" y="1"/>
                      <a:pt x="1490" y="426"/>
                      <a:pt x="1368" y="1004"/>
                    </a:cubicBezTo>
                    <a:lnTo>
                      <a:pt x="1368" y="4226"/>
                    </a:lnTo>
                    <a:lnTo>
                      <a:pt x="1368" y="4439"/>
                    </a:lnTo>
                    <a:cubicBezTo>
                      <a:pt x="1459" y="4925"/>
                      <a:pt x="1794" y="5290"/>
                      <a:pt x="2250" y="5381"/>
                    </a:cubicBezTo>
                    <a:lnTo>
                      <a:pt x="1399" y="6840"/>
                    </a:lnTo>
                    <a:cubicBezTo>
                      <a:pt x="517" y="8451"/>
                      <a:pt x="31" y="10244"/>
                      <a:pt x="0" y="12068"/>
                    </a:cubicBezTo>
                    <a:lnTo>
                      <a:pt x="0" y="12159"/>
                    </a:lnTo>
                    <a:lnTo>
                      <a:pt x="0" y="24652"/>
                    </a:lnTo>
                    <a:lnTo>
                      <a:pt x="0" y="26263"/>
                    </a:lnTo>
                    <a:cubicBezTo>
                      <a:pt x="0" y="27479"/>
                      <a:pt x="1004" y="28482"/>
                      <a:pt x="2250" y="28482"/>
                    </a:cubicBezTo>
                    <a:lnTo>
                      <a:pt x="10305" y="28482"/>
                    </a:lnTo>
                    <a:cubicBezTo>
                      <a:pt x="11551" y="28482"/>
                      <a:pt x="12554" y="27479"/>
                      <a:pt x="12554" y="26263"/>
                    </a:cubicBezTo>
                    <a:lnTo>
                      <a:pt x="12554" y="24621"/>
                    </a:lnTo>
                    <a:lnTo>
                      <a:pt x="12554" y="12159"/>
                    </a:lnTo>
                    <a:lnTo>
                      <a:pt x="12554" y="12068"/>
                    </a:lnTo>
                    <a:cubicBezTo>
                      <a:pt x="12523" y="10244"/>
                      <a:pt x="12037" y="8421"/>
                      <a:pt x="11125" y="6840"/>
                    </a:cubicBezTo>
                    <a:lnTo>
                      <a:pt x="10274" y="5381"/>
                    </a:lnTo>
                    <a:cubicBezTo>
                      <a:pt x="10730" y="5290"/>
                      <a:pt x="11064" y="4925"/>
                      <a:pt x="11156" y="4439"/>
                    </a:cubicBezTo>
                    <a:lnTo>
                      <a:pt x="11186" y="4439"/>
                    </a:lnTo>
                    <a:lnTo>
                      <a:pt x="11186" y="1004"/>
                    </a:lnTo>
                    <a:lnTo>
                      <a:pt x="11156" y="1004"/>
                    </a:lnTo>
                    <a:cubicBezTo>
                      <a:pt x="11064" y="426"/>
                      <a:pt x="10578" y="1"/>
                      <a:pt x="9970" y="1"/>
                    </a:cubicBezTo>
                    <a:close/>
                  </a:path>
                </a:pathLst>
              </a:custGeom>
              <a:solidFill>
                <a:srgbClr val="003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028;p28"/>
            <p:cNvGrpSpPr/>
            <p:nvPr/>
          </p:nvGrpSpPr>
          <p:grpSpPr>
            <a:xfrm>
              <a:off x="1928794" y="1857369"/>
              <a:ext cx="1939644" cy="809601"/>
              <a:chOff x="1784581" y="1843806"/>
              <a:chExt cx="1939644" cy="817862"/>
            </a:xfrm>
          </p:grpSpPr>
          <p:sp>
            <p:nvSpPr>
              <p:cNvPr id="1029" name="Google Shape;1029;p28"/>
              <p:cNvSpPr txBox="1"/>
              <p:nvPr/>
            </p:nvSpPr>
            <p:spPr>
              <a:xfrm>
                <a:off x="1784581" y="1843806"/>
                <a:ext cx="1929600" cy="33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Introduction</a:t>
                </a:r>
                <a:endParaRPr sz="18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30" name="Google Shape;1030;p28"/>
              <p:cNvSpPr txBox="1"/>
              <p:nvPr/>
            </p:nvSpPr>
            <p:spPr>
              <a:xfrm>
                <a:off x="1794625" y="1880768"/>
                <a:ext cx="1929600" cy="78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" name="Google Shape;1032;p28"/>
          <p:cNvGrpSpPr/>
          <p:nvPr/>
        </p:nvGrpSpPr>
        <p:grpSpPr>
          <a:xfrm>
            <a:off x="929550" y="3063816"/>
            <a:ext cx="3310950" cy="1395034"/>
            <a:chOff x="929550" y="3063816"/>
            <a:chExt cx="3310950" cy="1395034"/>
          </a:xfrm>
        </p:grpSpPr>
        <p:grpSp>
          <p:nvGrpSpPr>
            <p:cNvPr id="6" name="Google Shape;1033;p28"/>
            <p:cNvGrpSpPr/>
            <p:nvPr/>
          </p:nvGrpSpPr>
          <p:grpSpPr>
            <a:xfrm>
              <a:off x="929550" y="3063816"/>
              <a:ext cx="3310950" cy="1395034"/>
              <a:chOff x="929550" y="3063816"/>
              <a:chExt cx="3310950" cy="1395034"/>
            </a:xfrm>
          </p:grpSpPr>
          <p:sp>
            <p:nvSpPr>
              <p:cNvPr id="1034" name="Google Shape;1034;p28"/>
              <p:cNvSpPr/>
              <p:nvPr/>
            </p:nvSpPr>
            <p:spPr>
              <a:xfrm>
                <a:off x="1040100" y="3067450"/>
                <a:ext cx="3200400" cy="13914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939955" y="3662189"/>
                <a:ext cx="590987" cy="593998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159" extrusionOk="0">
                    <a:moveTo>
                      <a:pt x="0" y="1"/>
                    </a:moveTo>
                    <a:lnTo>
                      <a:pt x="0" y="12159"/>
                    </a:lnTo>
                    <a:lnTo>
                      <a:pt x="12098" y="12159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991932" y="3727551"/>
                <a:ext cx="490014" cy="31217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639" extrusionOk="0">
                    <a:moveTo>
                      <a:pt x="30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486"/>
                      <a:pt x="152" y="638"/>
                      <a:pt x="304" y="638"/>
                    </a:cubicBezTo>
                    <a:lnTo>
                      <a:pt x="9696" y="638"/>
                    </a:lnTo>
                    <a:cubicBezTo>
                      <a:pt x="9879" y="638"/>
                      <a:pt x="10031" y="486"/>
                      <a:pt x="10031" y="334"/>
                    </a:cubicBezTo>
                    <a:cubicBezTo>
                      <a:pt x="10031" y="152"/>
                      <a:pt x="9879" y="0"/>
                      <a:pt x="96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991932" y="3785440"/>
                <a:ext cx="490014" cy="31217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639" extrusionOk="0">
                    <a:moveTo>
                      <a:pt x="30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39"/>
                      <a:pt x="304" y="639"/>
                    </a:cubicBezTo>
                    <a:lnTo>
                      <a:pt x="9696" y="639"/>
                    </a:lnTo>
                    <a:cubicBezTo>
                      <a:pt x="9879" y="639"/>
                      <a:pt x="10031" y="517"/>
                      <a:pt x="10031" y="335"/>
                    </a:cubicBezTo>
                    <a:cubicBezTo>
                      <a:pt x="10031" y="152"/>
                      <a:pt x="9879" y="0"/>
                      <a:pt x="96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991932" y="3843328"/>
                <a:ext cx="259882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70" extrusionOk="0">
                    <a:moveTo>
                      <a:pt x="30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04" y="670"/>
                    </a:cubicBezTo>
                    <a:lnTo>
                      <a:pt x="4985" y="670"/>
                    </a:lnTo>
                    <a:cubicBezTo>
                      <a:pt x="5167" y="670"/>
                      <a:pt x="5319" y="518"/>
                      <a:pt x="5319" y="335"/>
                    </a:cubicBezTo>
                    <a:cubicBezTo>
                      <a:pt x="5319" y="153"/>
                      <a:pt x="5167" y="1"/>
                      <a:pt x="49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939955" y="3328099"/>
                <a:ext cx="590987" cy="3237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6627" extrusionOk="0">
                    <a:moveTo>
                      <a:pt x="2280" y="1"/>
                    </a:moveTo>
                    <a:lnTo>
                      <a:pt x="1398" y="1520"/>
                    </a:lnTo>
                    <a:cubicBezTo>
                      <a:pt x="517" y="3071"/>
                      <a:pt x="31" y="4833"/>
                      <a:pt x="0" y="6627"/>
                    </a:cubicBezTo>
                    <a:lnTo>
                      <a:pt x="12098" y="6627"/>
                    </a:lnTo>
                    <a:cubicBezTo>
                      <a:pt x="12098" y="4833"/>
                      <a:pt x="11611" y="3071"/>
                      <a:pt x="10730" y="1520"/>
                    </a:cubicBezTo>
                    <a:lnTo>
                      <a:pt x="98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939955" y="4266522"/>
                <a:ext cx="592502" cy="176748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3618" extrusionOk="0">
                    <a:moveTo>
                      <a:pt x="31" y="1"/>
                    </a:moveTo>
                    <a:lnTo>
                      <a:pt x="31" y="1612"/>
                    </a:lnTo>
                    <a:lnTo>
                      <a:pt x="0" y="1612"/>
                    </a:lnTo>
                    <a:cubicBezTo>
                      <a:pt x="0" y="2736"/>
                      <a:pt x="912" y="3618"/>
                      <a:pt x="2037" y="3618"/>
                    </a:cubicBezTo>
                    <a:lnTo>
                      <a:pt x="10092" y="3618"/>
                    </a:lnTo>
                    <a:cubicBezTo>
                      <a:pt x="11216" y="3618"/>
                      <a:pt x="12128" y="2736"/>
                      <a:pt x="12128" y="1612"/>
                    </a:cubicBezTo>
                    <a:lnTo>
                      <a:pt x="12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1006783" y="3074173"/>
                <a:ext cx="457334" cy="243579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4986" extrusionOk="0">
                    <a:moveTo>
                      <a:pt x="973" y="1"/>
                    </a:moveTo>
                    <a:cubicBezTo>
                      <a:pt x="486" y="1"/>
                      <a:pt x="61" y="396"/>
                      <a:pt x="0" y="882"/>
                    </a:cubicBezTo>
                    <a:lnTo>
                      <a:pt x="0" y="974"/>
                    </a:lnTo>
                    <a:lnTo>
                      <a:pt x="0" y="4074"/>
                    </a:lnTo>
                    <a:lnTo>
                      <a:pt x="0" y="4104"/>
                    </a:lnTo>
                    <a:cubicBezTo>
                      <a:pt x="61" y="4591"/>
                      <a:pt x="456" y="4986"/>
                      <a:pt x="973" y="4986"/>
                    </a:cubicBezTo>
                    <a:lnTo>
                      <a:pt x="8420" y="4986"/>
                    </a:lnTo>
                    <a:cubicBezTo>
                      <a:pt x="8906" y="4986"/>
                      <a:pt x="9332" y="4591"/>
                      <a:pt x="9362" y="4104"/>
                    </a:cubicBezTo>
                    <a:lnTo>
                      <a:pt x="9362" y="4013"/>
                    </a:lnTo>
                    <a:lnTo>
                      <a:pt x="9362" y="882"/>
                    </a:lnTo>
                    <a:cubicBezTo>
                      <a:pt x="9332" y="396"/>
                      <a:pt x="8906" y="1"/>
                      <a:pt x="8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939955" y="3328099"/>
                <a:ext cx="199015" cy="323746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6627" extrusionOk="0">
                    <a:moveTo>
                      <a:pt x="2280" y="1"/>
                    </a:moveTo>
                    <a:lnTo>
                      <a:pt x="1398" y="1551"/>
                    </a:lnTo>
                    <a:cubicBezTo>
                      <a:pt x="517" y="3101"/>
                      <a:pt x="31" y="4833"/>
                      <a:pt x="0" y="6627"/>
                    </a:cubicBezTo>
                    <a:lnTo>
                      <a:pt x="1854" y="6627"/>
                    </a:lnTo>
                    <a:cubicBezTo>
                      <a:pt x="1854" y="4803"/>
                      <a:pt x="2341" y="3010"/>
                      <a:pt x="3253" y="1429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1006783" y="3074173"/>
                <a:ext cx="114358" cy="243579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4986" extrusionOk="0">
                    <a:moveTo>
                      <a:pt x="973" y="1"/>
                    </a:moveTo>
                    <a:cubicBezTo>
                      <a:pt x="486" y="1"/>
                      <a:pt x="61" y="366"/>
                      <a:pt x="0" y="882"/>
                    </a:cubicBezTo>
                    <a:lnTo>
                      <a:pt x="0" y="974"/>
                    </a:lnTo>
                    <a:lnTo>
                      <a:pt x="0" y="4044"/>
                    </a:lnTo>
                    <a:lnTo>
                      <a:pt x="0" y="4074"/>
                    </a:lnTo>
                    <a:cubicBezTo>
                      <a:pt x="61" y="4591"/>
                      <a:pt x="486" y="4986"/>
                      <a:pt x="973" y="4986"/>
                    </a:cubicBezTo>
                    <a:lnTo>
                      <a:pt x="2340" y="4986"/>
                    </a:lnTo>
                    <a:cubicBezTo>
                      <a:pt x="2097" y="4803"/>
                      <a:pt x="1915" y="4530"/>
                      <a:pt x="1854" y="4226"/>
                    </a:cubicBezTo>
                    <a:lnTo>
                      <a:pt x="1824" y="4013"/>
                    </a:lnTo>
                    <a:lnTo>
                      <a:pt x="1824" y="761"/>
                    </a:lnTo>
                    <a:lnTo>
                      <a:pt x="1854" y="761"/>
                    </a:lnTo>
                    <a:cubicBezTo>
                      <a:pt x="1915" y="457"/>
                      <a:pt x="2097" y="183"/>
                      <a:pt x="2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939955" y="3662189"/>
                <a:ext cx="90617" cy="5939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2159" extrusionOk="0">
                    <a:moveTo>
                      <a:pt x="0" y="1"/>
                    </a:moveTo>
                    <a:lnTo>
                      <a:pt x="0" y="12159"/>
                    </a:lnTo>
                    <a:lnTo>
                      <a:pt x="1854" y="12159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939955" y="4266522"/>
                <a:ext cx="152949" cy="176748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3618" extrusionOk="0">
                    <a:moveTo>
                      <a:pt x="0" y="1"/>
                    </a:moveTo>
                    <a:lnTo>
                      <a:pt x="0" y="1612"/>
                    </a:lnTo>
                    <a:cubicBezTo>
                      <a:pt x="0" y="2736"/>
                      <a:pt x="912" y="3618"/>
                      <a:pt x="2037" y="3618"/>
                    </a:cubicBezTo>
                    <a:lnTo>
                      <a:pt x="3131" y="3618"/>
                    </a:lnTo>
                    <a:cubicBezTo>
                      <a:pt x="2371" y="3283"/>
                      <a:pt x="1854" y="2493"/>
                      <a:pt x="1854" y="1612"/>
                    </a:cubicBezTo>
                    <a:lnTo>
                      <a:pt x="18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1299251" y="3328099"/>
                <a:ext cx="161938" cy="323746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6627" extrusionOk="0">
                    <a:moveTo>
                      <a:pt x="1" y="1"/>
                    </a:moveTo>
                    <a:lnTo>
                      <a:pt x="822" y="1429"/>
                    </a:lnTo>
                    <a:cubicBezTo>
                      <a:pt x="1734" y="3010"/>
                      <a:pt x="2220" y="4803"/>
                      <a:pt x="2220" y="6627"/>
                    </a:cubicBezTo>
                    <a:lnTo>
                      <a:pt x="3314" y="6627"/>
                    </a:lnTo>
                    <a:cubicBezTo>
                      <a:pt x="3284" y="4803"/>
                      <a:pt x="2797" y="3010"/>
                      <a:pt x="1886" y="1429"/>
                    </a:cubicBez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1407650" y="3662189"/>
                <a:ext cx="53540" cy="59399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2159" extrusionOk="0">
                    <a:moveTo>
                      <a:pt x="1" y="1"/>
                    </a:moveTo>
                    <a:lnTo>
                      <a:pt x="1" y="12159"/>
                    </a:lnTo>
                    <a:lnTo>
                      <a:pt x="1095" y="12159"/>
                    </a:lnTo>
                    <a:lnTo>
                      <a:pt x="1095" y="1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1317081" y="3074173"/>
                <a:ext cx="77281" cy="243579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4986" extrusionOk="0">
                    <a:moveTo>
                      <a:pt x="1" y="1"/>
                    </a:moveTo>
                    <a:cubicBezTo>
                      <a:pt x="244" y="183"/>
                      <a:pt x="426" y="457"/>
                      <a:pt x="487" y="761"/>
                    </a:cubicBezTo>
                    <a:lnTo>
                      <a:pt x="517" y="761"/>
                    </a:lnTo>
                    <a:lnTo>
                      <a:pt x="517" y="4226"/>
                    </a:lnTo>
                    <a:lnTo>
                      <a:pt x="487" y="4226"/>
                    </a:lnTo>
                    <a:cubicBezTo>
                      <a:pt x="426" y="4530"/>
                      <a:pt x="244" y="4803"/>
                      <a:pt x="1" y="4986"/>
                    </a:cubicBezTo>
                    <a:lnTo>
                      <a:pt x="1065" y="4986"/>
                    </a:lnTo>
                    <a:cubicBezTo>
                      <a:pt x="1338" y="4803"/>
                      <a:pt x="1521" y="4530"/>
                      <a:pt x="1551" y="4226"/>
                    </a:cubicBezTo>
                    <a:lnTo>
                      <a:pt x="1581" y="4226"/>
                    </a:lnTo>
                    <a:lnTo>
                      <a:pt x="1581" y="761"/>
                    </a:lnTo>
                    <a:lnTo>
                      <a:pt x="1551" y="761"/>
                    </a:lnTo>
                    <a:cubicBezTo>
                      <a:pt x="1521" y="457"/>
                      <a:pt x="1338" y="183"/>
                      <a:pt x="10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1345317" y="4266522"/>
                <a:ext cx="115872" cy="176748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3618" extrusionOk="0">
                    <a:moveTo>
                      <a:pt x="1277" y="1"/>
                    </a:moveTo>
                    <a:lnTo>
                      <a:pt x="1277" y="1612"/>
                    </a:lnTo>
                    <a:cubicBezTo>
                      <a:pt x="1277" y="2493"/>
                      <a:pt x="760" y="3283"/>
                      <a:pt x="0" y="3618"/>
                    </a:cubicBezTo>
                    <a:lnTo>
                      <a:pt x="1094" y="3618"/>
                    </a:lnTo>
                    <a:cubicBezTo>
                      <a:pt x="1854" y="3283"/>
                      <a:pt x="2371" y="2493"/>
                      <a:pt x="2371" y="1612"/>
                    </a:cubicBezTo>
                    <a:lnTo>
                      <a:pt x="23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1260659" y="3997794"/>
                <a:ext cx="270287" cy="258381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289" extrusionOk="0">
                    <a:moveTo>
                      <a:pt x="3496" y="0"/>
                    </a:moveTo>
                    <a:cubicBezTo>
                      <a:pt x="1581" y="0"/>
                      <a:pt x="1" y="1550"/>
                      <a:pt x="1" y="3465"/>
                    </a:cubicBezTo>
                    <a:cubicBezTo>
                      <a:pt x="1" y="4134"/>
                      <a:pt x="213" y="4742"/>
                      <a:pt x="517" y="5289"/>
                    </a:cubicBezTo>
                    <a:lnTo>
                      <a:pt x="5533" y="5289"/>
                    </a:lnTo>
                    <a:lnTo>
                      <a:pt x="5533" y="669"/>
                    </a:lnTo>
                    <a:cubicBezTo>
                      <a:pt x="4955" y="243"/>
                      <a:pt x="4256" y="0"/>
                      <a:pt x="34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929550" y="3063816"/>
                <a:ext cx="613263" cy="1391368"/>
              </a:xfrm>
              <a:custGeom>
                <a:avLst/>
                <a:gdLst/>
                <a:ahLst/>
                <a:cxnLst/>
                <a:rect l="l" t="t" r="r" b="b"/>
                <a:pathLst>
                  <a:path w="12554" h="28481" extrusionOk="0">
                    <a:moveTo>
                      <a:pt x="9970" y="213"/>
                    </a:moveTo>
                    <a:cubicBezTo>
                      <a:pt x="10487" y="213"/>
                      <a:pt x="10913" y="608"/>
                      <a:pt x="10943" y="1094"/>
                    </a:cubicBezTo>
                    <a:lnTo>
                      <a:pt x="10943" y="4225"/>
                    </a:lnTo>
                    <a:lnTo>
                      <a:pt x="10943" y="4316"/>
                    </a:lnTo>
                    <a:cubicBezTo>
                      <a:pt x="10913" y="4803"/>
                      <a:pt x="10487" y="5198"/>
                      <a:pt x="9970" y="5198"/>
                    </a:cubicBezTo>
                    <a:lnTo>
                      <a:pt x="2554" y="5198"/>
                    </a:lnTo>
                    <a:cubicBezTo>
                      <a:pt x="2067" y="5198"/>
                      <a:pt x="1642" y="4803"/>
                      <a:pt x="1581" y="4316"/>
                    </a:cubicBezTo>
                    <a:lnTo>
                      <a:pt x="1581" y="4286"/>
                    </a:lnTo>
                    <a:lnTo>
                      <a:pt x="1581" y="1186"/>
                    </a:lnTo>
                    <a:lnTo>
                      <a:pt x="1581" y="1094"/>
                    </a:lnTo>
                    <a:cubicBezTo>
                      <a:pt x="1642" y="608"/>
                      <a:pt x="2037" y="213"/>
                      <a:pt x="2554" y="213"/>
                    </a:cubicBezTo>
                    <a:close/>
                    <a:moveTo>
                      <a:pt x="10061" y="5411"/>
                    </a:moveTo>
                    <a:lnTo>
                      <a:pt x="10943" y="6930"/>
                    </a:lnTo>
                    <a:cubicBezTo>
                      <a:pt x="11824" y="8481"/>
                      <a:pt x="12311" y="10243"/>
                      <a:pt x="12311" y="12037"/>
                    </a:cubicBezTo>
                    <a:lnTo>
                      <a:pt x="213" y="12037"/>
                    </a:lnTo>
                    <a:cubicBezTo>
                      <a:pt x="244" y="10243"/>
                      <a:pt x="730" y="8481"/>
                      <a:pt x="1611" y="6930"/>
                    </a:cubicBezTo>
                    <a:lnTo>
                      <a:pt x="2493" y="5411"/>
                    </a:lnTo>
                    <a:close/>
                    <a:moveTo>
                      <a:pt x="12311" y="12250"/>
                    </a:moveTo>
                    <a:lnTo>
                      <a:pt x="12311" y="24408"/>
                    </a:lnTo>
                    <a:lnTo>
                      <a:pt x="213" y="24408"/>
                    </a:lnTo>
                    <a:lnTo>
                      <a:pt x="213" y="12250"/>
                    </a:lnTo>
                    <a:close/>
                    <a:moveTo>
                      <a:pt x="12311" y="24621"/>
                    </a:moveTo>
                    <a:lnTo>
                      <a:pt x="12311" y="26232"/>
                    </a:lnTo>
                    <a:cubicBezTo>
                      <a:pt x="12311" y="27356"/>
                      <a:pt x="11429" y="28238"/>
                      <a:pt x="10305" y="28238"/>
                    </a:cubicBezTo>
                    <a:lnTo>
                      <a:pt x="2250" y="28238"/>
                    </a:lnTo>
                    <a:cubicBezTo>
                      <a:pt x="1125" y="28238"/>
                      <a:pt x="213" y="27356"/>
                      <a:pt x="213" y="26232"/>
                    </a:cubicBezTo>
                    <a:lnTo>
                      <a:pt x="213" y="24621"/>
                    </a:lnTo>
                    <a:close/>
                    <a:moveTo>
                      <a:pt x="2554" y="0"/>
                    </a:moveTo>
                    <a:cubicBezTo>
                      <a:pt x="1976" y="0"/>
                      <a:pt x="1490" y="426"/>
                      <a:pt x="1368" y="973"/>
                    </a:cubicBezTo>
                    <a:lnTo>
                      <a:pt x="1368" y="4225"/>
                    </a:lnTo>
                    <a:lnTo>
                      <a:pt x="1368" y="4438"/>
                    </a:lnTo>
                    <a:cubicBezTo>
                      <a:pt x="1459" y="4894"/>
                      <a:pt x="1794" y="5259"/>
                      <a:pt x="2250" y="5380"/>
                    </a:cubicBezTo>
                    <a:lnTo>
                      <a:pt x="1399" y="6839"/>
                    </a:lnTo>
                    <a:cubicBezTo>
                      <a:pt x="517" y="8420"/>
                      <a:pt x="31" y="10213"/>
                      <a:pt x="0" y="12037"/>
                    </a:cubicBezTo>
                    <a:lnTo>
                      <a:pt x="0" y="12158"/>
                    </a:lnTo>
                    <a:lnTo>
                      <a:pt x="0" y="24621"/>
                    </a:lnTo>
                    <a:lnTo>
                      <a:pt x="0" y="26232"/>
                    </a:lnTo>
                    <a:cubicBezTo>
                      <a:pt x="0" y="27478"/>
                      <a:pt x="1004" y="28481"/>
                      <a:pt x="2250" y="28481"/>
                    </a:cubicBezTo>
                    <a:lnTo>
                      <a:pt x="10305" y="28481"/>
                    </a:lnTo>
                    <a:cubicBezTo>
                      <a:pt x="11551" y="28481"/>
                      <a:pt x="12554" y="27478"/>
                      <a:pt x="12554" y="26232"/>
                    </a:cubicBezTo>
                    <a:lnTo>
                      <a:pt x="12554" y="24621"/>
                    </a:lnTo>
                    <a:lnTo>
                      <a:pt x="12554" y="12158"/>
                    </a:lnTo>
                    <a:lnTo>
                      <a:pt x="12554" y="12037"/>
                    </a:lnTo>
                    <a:cubicBezTo>
                      <a:pt x="12523" y="10213"/>
                      <a:pt x="12037" y="8420"/>
                      <a:pt x="11125" y="6839"/>
                    </a:cubicBezTo>
                    <a:lnTo>
                      <a:pt x="10274" y="5380"/>
                    </a:lnTo>
                    <a:cubicBezTo>
                      <a:pt x="10730" y="5259"/>
                      <a:pt x="11064" y="4894"/>
                      <a:pt x="11156" y="4438"/>
                    </a:cubicBezTo>
                    <a:lnTo>
                      <a:pt x="11186" y="4438"/>
                    </a:lnTo>
                    <a:lnTo>
                      <a:pt x="11186" y="973"/>
                    </a:lnTo>
                    <a:lnTo>
                      <a:pt x="11156" y="973"/>
                    </a:lnTo>
                    <a:cubicBezTo>
                      <a:pt x="11064" y="426"/>
                      <a:pt x="10578" y="0"/>
                      <a:pt x="9970" y="0"/>
                    </a:cubicBezTo>
                    <a:close/>
                  </a:path>
                </a:pathLst>
              </a:custGeom>
              <a:solidFill>
                <a:srgbClr val="003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3" name="Google Shape;1053;p28"/>
            <p:cNvSpPr txBox="1"/>
            <p:nvPr/>
          </p:nvSpPr>
          <p:spPr>
            <a:xfrm>
              <a:off x="1928794" y="3500444"/>
              <a:ext cx="2071702" cy="571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Les structures</a:t>
              </a:r>
              <a:endParaRPr sz="1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" name="Google Shape;1056;p28"/>
          <p:cNvGrpSpPr/>
          <p:nvPr/>
        </p:nvGrpSpPr>
        <p:grpSpPr>
          <a:xfrm>
            <a:off x="4776699" y="1261174"/>
            <a:ext cx="3301426" cy="1403326"/>
            <a:chOff x="4776699" y="1261174"/>
            <a:chExt cx="3301426" cy="1403326"/>
          </a:xfrm>
        </p:grpSpPr>
        <p:grpSp>
          <p:nvGrpSpPr>
            <p:cNvPr id="9" name="Google Shape;1057;p28"/>
            <p:cNvGrpSpPr/>
            <p:nvPr/>
          </p:nvGrpSpPr>
          <p:grpSpPr>
            <a:xfrm>
              <a:off x="4776699" y="1261174"/>
              <a:ext cx="3301426" cy="1403326"/>
              <a:chOff x="4776699" y="1261174"/>
              <a:chExt cx="3301426" cy="1403326"/>
            </a:xfrm>
          </p:grpSpPr>
          <p:sp>
            <p:nvSpPr>
              <p:cNvPr id="1058" name="Google Shape;1058;p28"/>
              <p:cNvSpPr/>
              <p:nvPr/>
            </p:nvSpPr>
            <p:spPr>
              <a:xfrm>
                <a:off x="4877725" y="1273100"/>
                <a:ext cx="3200400" cy="1391400"/>
              </a:xfrm>
              <a:prstGeom prst="roundRect">
                <a:avLst>
                  <a:gd name="adj" fmla="val 16667"/>
                </a:avLst>
              </a:prstGeom>
              <a:solidFill>
                <a:srgbClr val="FFE4E4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4788570" y="1861062"/>
                <a:ext cx="591036" cy="592532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129" extrusionOk="0">
                    <a:moveTo>
                      <a:pt x="1" y="1"/>
                    </a:moveTo>
                    <a:lnTo>
                      <a:pt x="1" y="12129"/>
                    </a:lnTo>
                    <a:lnTo>
                      <a:pt x="12098" y="12129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4839081" y="1924910"/>
                <a:ext cx="490014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5" y="669"/>
                    </a:cubicBezTo>
                    <a:lnTo>
                      <a:pt x="9727" y="669"/>
                    </a:lnTo>
                    <a:cubicBezTo>
                      <a:pt x="9879" y="669"/>
                      <a:pt x="10031" y="518"/>
                      <a:pt x="10031" y="335"/>
                    </a:cubicBezTo>
                    <a:cubicBezTo>
                      <a:pt x="10031" y="153"/>
                      <a:pt x="9909" y="1"/>
                      <a:pt x="9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4839081" y="1984312"/>
                <a:ext cx="490014" cy="31217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639" extrusionOk="0">
                    <a:moveTo>
                      <a:pt x="335" y="1"/>
                    </a:moveTo>
                    <a:cubicBezTo>
                      <a:pt x="152" y="1"/>
                      <a:pt x="0" y="122"/>
                      <a:pt x="0" y="305"/>
                    </a:cubicBezTo>
                    <a:cubicBezTo>
                      <a:pt x="0" y="487"/>
                      <a:pt x="152" y="639"/>
                      <a:pt x="335" y="639"/>
                    </a:cubicBezTo>
                    <a:lnTo>
                      <a:pt x="9727" y="639"/>
                    </a:lnTo>
                    <a:cubicBezTo>
                      <a:pt x="9879" y="639"/>
                      <a:pt x="10031" y="487"/>
                      <a:pt x="10031" y="305"/>
                    </a:cubicBezTo>
                    <a:cubicBezTo>
                      <a:pt x="10031" y="122"/>
                      <a:pt x="9909" y="1"/>
                      <a:pt x="9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4839081" y="2042249"/>
                <a:ext cx="259882" cy="31217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3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38"/>
                      <a:pt x="335" y="638"/>
                    </a:cubicBezTo>
                    <a:lnTo>
                      <a:pt x="5016" y="638"/>
                    </a:lnTo>
                    <a:cubicBezTo>
                      <a:pt x="5198" y="638"/>
                      <a:pt x="5320" y="486"/>
                      <a:pt x="5320" y="334"/>
                    </a:cubicBezTo>
                    <a:cubicBezTo>
                      <a:pt x="5320" y="152"/>
                      <a:pt x="5198" y="0"/>
                      <a:pt x="50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4788570" y="1525506"/>
                <a:ext cx="591036" cy="325211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6657" extrusionOk="0">
                    <a:moveTo>
                      <a:pt x="2250" y="0"/>
                    </a:moveTo>
                    <a:lnTo>
                      <a:pt x="1369" y="1551"/>
                    </a:lnTo>
                    <a:cubicBezTo>
                      <a:pt x="487" y="3101"/>
                      <a:pt x="31" y="4864"/>
                      <a:pt x="1" y="6657"/>
                    </a:cubicBezTo>
                    <a:lnTo>
                      <a:pt x="12098" y="6657"/>
                    </a:lnTo>
                    <a:cubicBezTo>
                      <a:pt x="12068" y="4864"/>
                      <a:pt x="11582" y="3101"/>
                      <a:pt x="10700" y="1551"/>
                    </a:cubicBezTo>
                    <a:lnTo>
                      <a:pt x="98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4788570" y="2463929"/>
                <a:ext cx="591036" cy="178214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3648" extrusionOk="0">
                    <a:moveTo>
                      <a:pt x="1" y="0"/>
                    </a:moveTo>
                    <a:lnTo>
                      <a:pt x="1" y="1642"/>
                    </a:lnTo>
                    <a:cubicBezTo>
                      <a:pt x="1" y="2736"/>
                      <a:pt x="913" y="3648"/>
                      <a:pt x="2007" y="3648"/>
                    </a:cubicBezTo>
                    <a:lnTo>
                      <a:pt x="10062" y="3648"/>
                    </a:lnTo>
                    <a:cubicBezTo>
                      <a:pt x="11186" y="3648"/>
                      <a:pt x="12098" y="2736"/>
                      <a:pt x="12098" y="1642"/>
                    </a:cubicBezTo>
                    <a:lnTo>
                      <a:pt x="120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>
                <a:off x="4855397" y="1273094"/>
                <a:ext cx="457383" cy="242064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4955" extrusionOk="0">
                    <a:moveTo>
                      <a:pt x="973" y="0"/>
                    </a:moveTo>
                    <a:cubicBezTo>
                      <a:pt x="457" y="0"/>
                      <a:pt x="31" y="365"/>
                      <a:pt x="1" y="882"/>
                    </a:cubicBezTo>
                    <a:lnTo>
                      <a:pt x="1" y="973"/>
                    </a:lnTo>
                    <a:lnTo>
                      <a:pt x="1" y="4043"/>
                    </a:lnTo>
                    <a:lnTo>
                      <a:pt x="1" y="4073"/>
                    </a:lnTo>
                    <a:cubicBezTo>
                      <a:pt x="31" y="4590"/>
                      <a:pt x="457" y="4955"/>
                      <a:pt x="973" y="4955"/>
                    </a:cubicBezTo>
                    <a:lnTo>
                      <a:pt x="8390" y="4955"/>
                    </a:lnTo>
                    <a:cubicBezTo>
                      <a:pt x="8907" y="4955"/>
                      <a:pt x="9302" y="4590"/>
                      <a:pt x="9362" y="4073"/>
                    </a:cubicBezTo>
                    <a:lnTo>
                      <a:pt x="9362" y="3982"/>
                    </a:lnTo>
                    <a:lnTo>
                      <a:pt x="9362" y="882"/>
                    </a:lnTo>
                    <a:cubicBezTo>
                      <a:pt x="9302" y="365"/>
                      <a:pt x="8907" y="0"/>
                      <a:pt x="83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>
                <a:off x="4788570" y="1526971"/>
                <a:ext cx="197549" cy="323746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6627" extrusionOk="0">
                    <a:moveTo>
                      <a:pt x="2250" y="1"/>
                    </a:moveTo>
                    <a:lnTo>
                      <a:pt x="1369" y="1521"/>
                    </a:lnTo>
                    <a:cubicBezTo>
                      <a:pt x="487" y="3071"/>
                      <a:pt x="31" y="4834"/>
                      <a:pt x="1" y="6627"/>
                    </a:cubicBezTo>
                    <a:lnTo>
                      <a:pt x="1825" y="6627"/>
                    </a:lnTo>
                    <a:cubicBezTo>
                      <a:pt x="1855" y="4803"/>
                      <a:pt x="2341" y="2980"/>
                      <a:pt x="3253" y="1399"/>
                    </a:cubicBezTo>
                    <a:lnTo>
                      <a:pt x="40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4855397" y="1273094"/>
                <a:ext cx="112892" cy="242064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955" extrusionOk="0">
                    <a:moveTo>
                      <a:pt x="943" y="0"/>
                    </a:moveTo>
                    <a:cubicBezTo>
                      <a:pt x="457" y="0"/>
                      <a:pt x="31" y="365"/>
                      <a:pt x="1" y="851"/>
                    </a:cubicBezTo>
                    <a:lnTo>
                      <a:pt x="1" y="942"/>
                    </a:lnTo>
                    <a:lnTo>
                      <a:pt x="1" y="4043"/>
                    </a:lnTo>
                    <a:lnTo>
                      <a:pt x="1" y="4073"/>
                    </a:lnTo>
                    <a:cubicBezTo>
                      <a:pt x="31" y="4590"/>
                      <a:pt x="457" y="4955"/>
                      <a:pt x="943" y="4955"/>
                    </a:cubicBezTo>
                    <a:lnTo>
                      <a:pt x="2311" y="4955"/>
                    </a:lnTo>
                    <a:cubicBezTo>
                      <a:pt x="2068" y="4803"/>
                      <a:pt x="1885" y="4529"/>
                      <a:pt x="1824" y="4195"/>
                    </a:cubicBezTo>
                    <a:lnTo>
                      <a:pt x="1824" y="3982"/>
                    </a:lnTo>
                    <a:lnTo>
                      <a:pt x="1824" y="760"/>
                    </a:lnTo>
                    <a:cubicBezTo>
                      <a:pt x="1885" y="426"/>
                      <a:pt x="2068" y="152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4788570" y="1861062"/>
                <a:ext cx="89151" cy="59253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129" extrusionOk="0">
                    <a:moveTo>
                      <a:pt x="1" y="1"/>
                    </a:moveTo>
                    <a:lnTo>
                      <a:pt x="1" y="12129"/>
                    </a:lnTo>
                    <a:lnTo>
                      <a:pt x="1825" y="12129"/>
                    </a:lnTo>
                    <a:lnTo>
                      <a:pt x="1825" y="1"/>
                    </a:lnTo>
                    <a:close/>
                  </a:path>
                </a:pathLst>
              </a:cu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4788570" y="2463929"/>
                <a:ext cx="151533" cy="178214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3648" extrusionOk="0">
                    <a:moveTo>
                      <a:pt x="1" y="0"/>
                    </a:moveTo>
                    <a:lnTo>
                      <a:pt x="1" y="1642"/>
                    </a:lnTo>
                    <a:cubicBezTo>
                      <a:pt x="1" y="2736"/>
                      <a:pt x="913" y="3648"/>
                      <a:pt x="2007" y="3648"/>
                    </a:cubicBezTo>
                    <a:lnTo>
                      <a:pt x="3101" y="3648"/>
                    </a:lnTo>
                    <a:cubicBezTo>
                      <a:pt x="2341" y="3283"/>
                      <a:pt x="1825" y="2523"/>
                      <a:pt x="1825" y="1642"/>
                    </a:cubicBezTo>
                    <a:lnTo>
                      <a:pt x="18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5146448" y="1526971"/>
                <a:ext cx="161889" cy="323746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6627" extrusionOk="0">
                    <a:moveTo>
                      <a:pt x="0" y="1"/>
                    </a:moveTo>
                    <a:lnTo>
                      <a:pt x="821" y="1399"/>
                    </a:lnTo>
                    <a:cubicBezTo>
                      <a:pt x="1733" y="3010"/>
                      <a:pt x="2219" y="4803"/>
                      <a:pt x="2249" y="6627"/>
                    </a:cubicBezTo>
                    <a:lnTo>
                      <a:pt x="3313" y="6627"/>
                    </a:lnTo>
                    <a:cubicBezTo>
                      <a:pt x="3313" y="4803"/>
                      <a:pt x="2827" y="2980"/>
                      <a:pt x="1915" y="1399"/>
                    </a:cubicBezTo>
                    <a:lnTo>
                      <a:pt x="10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5256313" y="1861062"/>
                <a:ext cx="52025" cy="59253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2129" extrusionOk="0">
                    <a:moveTo>
                      <a:pt x="0" y="1"/>
                    </a:moveTo>
                    <a:lnTo>
                      <a:pt x="0" y="12129"/>
                    </a:lnTo>
                    <a:lnTo>
                      <a:pt x="1064" y="12129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5164230" y="1273094"/>
                <a:ext cx="77281" cy="242064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4955" extrusionOk="0">
                    <a:moveTo>
                      <a:pt x="1" y="0"/>
                    </a:moveTo>
                    <a:cubicBezTo>
                      <a:pt x="274" y="152"/>
                      <a:pt x="457" y="426"/>
                      <a:pt x="487" y="760"/>
                    </a:cubicBezTo>
                    <a:lnTo>
                      <a:pt x="518" y="760"/>
                    </a:lnTo>
                    <a:lnTo>
                      <a:pt x="518" y="4195"/>
                    </a:lnTo>
                    <a:lnTo>
                      <a:pt x="487" y="4195"/>
                    </a:lnTo>
                    <a:cubicBezTo>
                      <a:pt x="426" y="4529"/>
                      <a:pt x="274" y="4772"/>
                      <a:pt x="1" y="4955"/>
                    </a:cubicBezTo>
                    <a:lnTo>
                      <a:pt x="1095" y="4955"/>
                    </a:lnTo>
                    <a:cubicBezTo>
                      <a:pt x="1338" y="4803"/>
                      <a:pt x="1521" y="4529"/>
                      <a:pt x="1581" y="4195"/>
                    </a:cubicBezTo>
                    <a:lnTo>
                      <a:pt x="1581" y="760"/>
                    </a:lnTo>
                    <a:cubicBezTo>
                      <a:pt x="1521" y="426"/>
                      <a:pt x="1338" y="152"/>
                      <a:pt x="10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5193931" y="2463929"/>
                <a:ext cx="114407" cy="178214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3648" extrusionOk="0">
                    <a:moveTo>
                      <a:pt x="1277" y="0"/>
                    </a:moveTo>
                    <a:lnTo>
                      <a:pt x="1277" y="1642"/>
                    </a:lnTo>
                    <a:cubicBezTo>
                      <a:pt x="1277" y="2523"/>
                      <a:pt x="761" y="3283"/>
                      <a:pt x="1" y="3648"/>
                    </a:cubicBezTo>
                    <a:lnTo>
                      <a:pt x="1065" y="3648"/>
                    </a:lnTo>
                    <a:cubicBezTo>
                      <a:pt x="1825" y="3283"/>
                      <a:pt x="2341" y="2523"/>
                      <a:pt x="2341" y="1642"/>
                    </a:cubicBezTo>
                    <a:lnTo>
                      <a:pt x="234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5109322" y="2195152"/>
                <a:ext cx="270287" cy="2584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290" extrusionOk="0">
                    <a:moveTo>
                      <a:pt x="3465" y="1"/>
                    </a:moveTo>
                    <a:cubicBezTo>
                      <a:pt x="1550" y="1"/>
                      <a:pt x="0" y="1581"/>
                      <a:pt x="0" y="3496"/>
                    </a:cubicBezTo>
                    <a:cubicBezTo>
                      <a:pt x="0" y="4165"/>
                      <a:pt x="183" y="4773"/>
                      <a:pt x="517" y="5290"/>
                    </a:cubicBezTo>
                    <a:lnTo>
                      <a:pt x="5532" y="5290"/>
                    </a:lnTo>
                    <a:lnTo>
                      <a:pt x="5532" y="700"/>
                    </a:lnTo>
                    <a:cubicBezTo>
                      <a:pt x="4955" y="274"/>
                      <a:pt x="4256" y="1"/>
                      <a:pt x="3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4776699" y="1261174"/>
                <a:ext cx="613312" cy="1391417"/>
              </a:xfrm>
              <a:custGeom>
                <a:avLst/>
                <a:gdLst/>
                <a:ahLst/>
                <a:cxnLst/>
                <a:rect l="l" t="t" r="r" b="b"/>
                <a:pathLst>
                  <a:path w="12555" h="28482" extrusionOk="0">
                    <a:moveTo>
                      <a:pt x="10001" y="244"/>
                    </a:moveTo>
                    <a:cubicBezTo>
                      <a:pt x="10487" y="244"/>
                      <a:pt x="10913" y="609"/>
                      <a:pt x="10973" y="1126"/>
                    </a:cubicBezTo>
                    <a:lnTo>
                      <a:pt x="10973" y="4226"/>
                    </a:lnTo>
                    <a:lnTo>
                      <a:pt x="10973" y="4317"/>
                    </a:lnTo>
                    <a:cubicBezTo>
                      <a:pt x="10913" y="4834"/>
                      <a:pt x="10487" y="5199"/>
                      <a:pt x="10001" y="5199"/>
                    </a:cubicBezTo>
                    <a:lnTo>
                      <a:pt x="2554" y="5199"/>
                    </a:lnTo>
                    <a:cubicBezTo>
                      <a:pt x="2068" y="5199"/>
                      <a:pt x="1642" y="4834"/>
                      <a:pt x="1612" y="4317"/>
                    </a:cubicBezTo>
                    <a:lnTo>
                      <a:pt x="1612" y="4287"/>
                    </a:lnTo>
                    <a:lnTo>
                      <a:pt x="1612" y="1217"/>
                    </a:lnTo>
                    <a:lnTo>
                      <a:pt x="1612" y="1126"/>
                    </a:lnTo>
                    <a:cubicBezTo>
                      <a:pt x="1642" y="609"/>
                      <a:pt x="2068" y="244"/>
                      <a:pt x="2554" y="244"/>
                    </a:cubicBezTo>
                    <a:close/>
                    <a:moveTo>
                      <a:pt x="10062" y="5411"/>
                    </a:moveTo>
                    <a:lnTo>
                      <a:pt x="10943" y="6962"/>
                    </a:lnTo>
                    <a:cubicBezTo>
                      <a:pt x="11825" y="8512"/>
                      <a:pt x="12311" y="10275"/>
                      <a:pt x="12341" y="12068"/>
                    </a:cubicBezTo>
                    <a:lnTo>
                      <a:pt x="244" y="12068"/>
                    </a:lnTo>
                    <a:cubicBezTo>
                      <a:pt x="274" y="10275"/>
                      <a:pt x="730" y="8512"/>
                      <a:pt x="1612" y="6962"/>
                    </a:cubicBezTo>
                    <a:lnTo>
                      <a:pt x="2493" y="5411"/>
                    </a:lnTo>
                    <a:close/>
                    <a:moveTo>
                      <a:pt x="12341" y="12281"/>
                    </a:moveTo>
                    <a:lnTo>
                      <a:pt x="12341" y="24409"/>
                    </a:lnTo>
                    <a:lnTo>
                      <a:pt x="244" y="24409"/>
                    </a:lnTo>
                    <a:lnTo>
                      <a:pt x="244" y="12281"/>
                    </a:lnTo>
                    <a:close/>
                    <a:moveTo>
                      <a:pt x="12341" y="24621"/>
                    </a:moveTo>
                    <a:lnTo>
                      <a:pt x="12341" y="26263"/>
                    </a:lnTo>
                    <a:cubicBezTo>
                      <a:pt x="12341" y="27357"/>
                      <a:pt x="11429" y="28269"/>
                      <a:pt x="10305" y="28269"/>
                    </a:cubicBezTo>
                    <a:lnTo>
                      <a:pt x="2250" y="28269"/>
                    </a:lnTo>
                    <a:cubicBezTo>
                      <a:pt x="1125" y="28269"/>
                      <a:pt x="244" y="27357"/>
                      <a:pt x="244" y="26263"/>
                    </a:cubicBezTo>
                    <a:lnTo>
                      <a:pt x="244" y="24621"/>
                    </a:lnTo>
                    <a:close/>
                    <a:moveTo>
                      <a:pt x="2554" y="1"/>
                    </a:moveTo>
                    <a:cubicBezTo>
                      <a:pt x="1976" y="1"/>
                      <a:pt x="1490" y="426"/>
                      <a:pt x="1399" y="1004"/>
                    </a:cubicBezTo>
                    <a:lnTo>
                      <a:pt x="1368" y="1004"/>
                    </a:lnTo>
                    <a:lnTo>
                      <a:pt x="1368" y="4226"/>
                    </a:lnTo>
                    <a:lnTo>
                      <a:pt x="1368" y="4439"/>
                    </a:lnTo>
                    <a:lnTo>
                      <a:pt x="1399" y="4439"/>
                    </a:lnTo>
                    <a:cubicBezTo>
                      <a:pt x="1490" y="4925"/>
                      <a:pt x="1824" y="5290"/>
                      <a:pt x="2250" y="5381"/>
                    </a:cubicBezTo>
                    <a:lnTo>
                      <a:pt x="1429" y="6840"/>
                    </a:lnTo>
                    <a:cubicBezTo>
                      <a:pt x="517" y="8451"/>
                      <a:pt x="31" y="10244"/>
                      <a:pt x="1" y="12068"/>
                    </a:cubicBezTo>
                    <a:lnTo>
                      <a:pt x="1" y="12159"/>
                    </a:lnTo>
                    <a:lnTo>
                      <a:pt x="1" y="24652"/>
                    </a:lnTo>
                    <a:lnTo>
                      <a:pt x="1" y="26263"/>
                    </a:lnTo>
                    <a:cubicBezTo>
                      <a:pt x="1" y="27479"/>
                      <a:pt x="1004" y="28482"/>
                      <a:pt x="2250" y="28482"/>
                    </a:cubicBezTo>
                    <a:lnTo>
                      <a:pt x="10305" y="28482"/>
                    </a:lnTo>
                    <a:cubicBezTo>
                      <a:pt x="11551" y="28482"/>
                      <a:pt x="12554" y="27479"/>
                      <a:pt x="12554" y="26263"/>
                    </a:cubicBezTo>
                    <a:lnTo>
                      <a:pt x="12554" y="24621"/>
                    </a:lnTo>
                    <a:lnTo>
                      <a:pt x="12554" y="12159"/>
                    </a:lnTo>
                    <a:lnTo>
                      <a:pt x="12554" y="12068"/>
                    </a:lnTo>
                    <a:cubicBezTo>
                      <a:pt x="12524" y="10244"/>
                      <a:pt x="12037" y="8421"/>
                      <a:pt x="11156" y="6840"/>
                    </a:cubicBezTo>
                    <a:lnTo>
                      <a:pt x="10305" y="5381"/>
                    </a:lnTo>
                    <a:cubicBezTo>
                      <a:pt x="10730" y="5290"/>
                      <a:pt x="11095" y="4925"/>
                      <a:pt x="11156" y="4439"/>
                    </a:cubicBezTo>
                    <a:lnTo>
                      <a:pt x="11186" y="4439"/>
                    </a:lnTo>
                    <a:lnTo>
                      <a:pt x="11186" y="1004"/>
                    </a:lnTo>
                    <a:lnTo>
                      <a:pt x="11156" y="1004"/>
                    </a:lnTo>
                    <a:cubicBezTo>
                      <a:pt x="11065" y="426"/>
                      <a:pt x="10578" y="1"/>
                      <a:pt x="10001" y="1"/>
                    </a:cubicBezTo>
                    <a:close/>
                  </a:path>
                </a:pathLst>
              </a:custGeom>
              <a:solidFill>
                <a:srgbClr val="003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28"/>
            <p:cNvSpPr txBox="1"/>
            <p:nvPr/>
          </p:nvSpPr>
          <p:spPr>
            <a:xfrm>
              <a:off x="5715008" y="1857370"/>
              <a:ext cx="19296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Les méthodes </a:t>
              </a:r>
              <a:endParaRPr sz="1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" name="Google Shape;1080;p28"/>
          <p:cNvGrpSpPr/>
          <p:nvPr/>
        </p:nvGrpSpPr>
        <p:grpSpPr>
          <a:xfrm>
            <a:off x="4776699" y="3063816"/>
            <a:ext cx="3301426" cy="1395034"/>
            <a:chOff x="4776699" y="3063816"/>
            <a:chExt cx="3301426" cy="1395034"/>
          </a:xfrm>
        </p:grpSpPr>
        <p:grpSp>
          <p:nvGrpSpPr>
            <p:cNvPr id="12" name="Google Shape;1081;p28"/>
            <p:cNvGrpSpPr/>
            <p:nvPr/>
          </p:nvGrpSpPr>
          <p:grpSpPr>
            <a:xfrm>
              <a:off x="4776699" y="3063816"/>
              <a:ext cx="3301426" cy="1395034"/>
              <a:chOff x="4776699" y="3063816"/>
              <a:chExt cx="3301426" cy="1395034"/>
            </a:xfrm>
          </p:grpSpPr>
          <p:sp>
            <p:nvSpPr>
              <p:cNvPr id="1082" name="Google Shape;1082;p28"/>
              <p:cNvSpPr/>
              <p:nvPr/>
            </p:nvSpPr>
            <p:spPr>
              <a:xfrm>
                <a:off x="4877725" y="3067450"/>
                <a:ext cx="3200400" cy="1391400"/>
              </a:xfrm>
              <a:prstGeom prst="roundRect">
                <a:avLst>
                  <a:gd name="adj" fmla="val 16667"/>
                </a:avLst>
              </a:prstGeom>
              <a:solidFill>
                <a:srgbClr val="C4EEEE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8"/>
              <p:cNvSpPr/>
              <p:nvPr/>
            </p:nvSpPr>
            <p:spPr>
              <a:xfrm>
                <a:off x="4788570" y="3662189"/>
                <a:ext cx="591036" cy="593998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159" extrusionOk="0">
                    <a:moveTo>
                      <a:pt x="1" y="1"/>
                    </a:moveTo>
                    <a:lnTo>
                      <a:pt x="1" y="12159"/>
                    </a:lnTo>
                    <a:lnTo>
                      <a:pt x="12098" y="12159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4839081" y="3727551"/>
                <a:ext cx="490014" cy="31217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63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486"/>
                      <a:pt x="152" y="638"/>
                      <a:pt x="335" y="638"/>
                    </a:cubicBezTo>
                    <a:lnTo>
                      <a:pt x="9727" y="638"/>
                    </a:lnTo>
                    <a:cubicBezTo>
                      <a:pt x="9879" y="638"/>
                      <a:pt x="10031" y="486"/>
                      <a:pt x="10031" y="334"/>
                    </a:cubicBezTo>
                    <a:cubicBezTo>
                      <a:pt x="10031" y="152"/>
                      <a:pt x="9909" y="0"/>
                      <a:pt x="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4839081" y="3785440"/>
                <a:ext cx="490014" cy="31217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63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39"/>
                      <a:pt x="335" y="639"/>
                    </a:cubicBezTo>
                    <a:lnTo>
                      <a:pt x="9727" y="639"/>
                    </a:lnTo>
                    <a:cubicBezTo>
                      <a:pt x="9879" y="639"/>
                      <a:pt x="10031" y="517"/>
                      <a:pt x="10031" y="335"/>
                    </a:cubicBezTo>
                    <a:cubicBezTo>
                      <a:pt x="10031" y="152"/>
                      <a:pt x="9909" y="0"/>
                      <a:pt x="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4839081" y="3843328"/>
                <a:ext cx="259882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lnTo>
                      <a:pt x="5016" y="670"/>
                    </a:lnTo>
                    <a:cubicBezTo>
                      <a:pt x="5198" y="670"/>
                      <a:pt x="5320" y="518"/>
                      <a:pt x="5320" y="335"/>
                    </a:cubicBezTo>
                    <a:cubicBezTo>
                      <a:pt x="5320" y="153"/>
                      <a:pt x="5198" y="1"/>
                      <a:pt x="50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4788570" y="3328099"/>
                <a:ext cx="591036" cy="3237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6627" extrusionOk="0">
                    <a:moveTo>
                      <a:pt x="2250" y="1"/>
                    </a:moveTo>
                    <a:lnTo>
                      <a:pt x="1369" y="1520"/>
                    </a:lnTo>
                    <a:cubicBezTo>
                      <a:pt x="487" y="3071"/>
                      <a:pt x="31" y="4833"/>
                      <a:pt x="1" y="6627"/>
                    </a:cubicBezTo>
                    <a:lnTo>
                      <a:pt x="12098" y="6627"/>
                    </a:lnTo>
                    <a:cubicBezTo>
                      <a:pt x="12068" y="4833"/>
                      <a:pt x="11582" y="3071"/>
                      <a:pt x="10700" y="1520"/>
                    </a:cubicBezTo>
                    <a:lnTo>
                      <a:pt x="98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4788570" y="4266522"/>
                <a:ext cx="591036" cy="176748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3618" extrusionOk="0">
                    <a:moveTo>
                      <a:pt x="1" y="1"/>
                    </a:moveTo>
                    <a:lnTo>
                      <a:pt x="1" y="1612"/>
                    </a:lnTo>
                    <a:cubicBezTo>
                      <a:pt x="1" y="2736"/>
                      <a:pt x="913" y="3618"/>
                      <a:pt x="2007" y="3618"/>
                    </a:cubicBezTo>
                    <a:lnTo>
                      <a:pt x="10062" y="3618"/>
                    </a:lnTo>
                    <a:cubicBezTo>
                      <a:pt x="11186" y="3618"/>
                      <a:pt x="12098" y="2736"/>
                      <a:pt x="12098" y="1612"/>
                    </a:cubicBezTo>
                    <a:lnTo>
                      <a:pt x="120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4855397" y="3074173"/>
                <a:ext cx="457383" cy="243579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4986" extrusionOk="0">
                    <a:moveTo>
                      <a:pt x="973" y="1"/>
                    </a:moveTo>
                    <a:cubicBezTo>
                      <a:pt x="457" y="1"/>
                      <a:pt x="31" y="396"/>
                      <a:pt x="1" y="882"/>
                    </a:cubicBezTo>
                    <a:lnTo>
                      <a:pt x="1" y="974"/>
                    </a:lnTo>
                    <a:lnTo>
                      <a:pt x="1" y="4074"/>
                    </a:lnTo>
                    <a:lnTo>
                      <a:pt x="1" y="4104"/>
                    </a:lnTo>
                    <a:cubicBezTo>
                      <a:pt x="31" y="4591"/>
                      <a:pt x="457" y="4986"/>
                      <a:pt x="973" y="4986"/>
                    </a:cubicBezTo>
                    <a:lnTo>
                      <a:pt x="8390" y="4986"/>
                    </a:lnTo>
                    <a:cubicBezTo>
                      <a:pt x="8907" y="4986"/>
                      <a:pt x="9302" y="4591"/>
                      <a:pt x="9362" y="4104"/>
                    </a:cubicBezTo>
                    <a:lnTo>
                      <a:pt x="9362" y="4013"/>
                    </a:lnTo>
                    <a:lnTo>
                      <a:pt x="9362" y="882"/>
                    </a:lnTo>
                    <a:cubicBezTo>
                      <a:pt x="9302" y="396"/>
                      <a:pt x="8907" y="1"/>
                      <a:pt x="83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4788570" y="3328099"/>
                <a:ext cx="197549" cy="323746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6627" extrusionOk="0">
                    <a:moveTo>
                      <a:pt x="2250" y="1"/>
                    </a:moveTo>
                    <a:lnTo>
                      <a:pt x="1369" y="1551"/>
                    </a:lnTo>
                    <a:cubicBezTo>
                      <a:pt x="487" y="3101"/>
                      <a:pt x="31" y="4833"/>
                      <a:pt x="1" y="6627"/>
                    </a:cubicBezTo>
                    <a:lnTo>
                      <a:pt x="1825" y="6627"/>
                    </a:lnTo>
                    <a:cubicBezTo>
                      <a:pt x="1855" y="4803"/>
                      <a:pt x="2341" y="3010"/>
                      <a:pt x="3253" y="1429"/>
                    </a:cubicBezTo>
                    <a:lnTo>
                      <a:pt x="40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4855397" y="3074173"/>
                <a:ext cx="112892" cy="24357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986" extrusionOk="0">
                    <a:moveTo>
                      <a:pt x="943" y="1"/>
                    </a:moveTo>
                    <a:cubicBezTo>
                      <a:pt x="457" y="1"/>
                      <a:pt x="31" y="366"/>
                      <a:pt x="1" y="882"/>
                    </a:cubicBezTo>
                    <a:lnTo>
                      <a:pt x="1" y="974"/>
                    </a:lnTo>
                    <a:lnTo>
                      <a:pt x="1" y="4044"/>
                    </a:lnTo>
                    <a:lnTo>
                      <a:pt x="1" y="4074"/>
                    </a:lnTo>
                    <a:cubicBezTo>
                      <a:pt x="31" y="4591"/>
                      <a:pt x="457" y="4986"/>
                      <a:pt x="943" y="4986"/>
                    </a:cubicBezTo>
                    <a:lnTo>
                      <a:pt x="2311" y="4986"/>
                    </a:lnTo>
                    <a:cubicBezTo>
                      <a:pt x="2068" y="4803"/>
                      <a:pt x="1885" y="4530"/>
                      <a:pt x="1824" y="4226"/>
                    </a:cubicBezTo>
                    <a:lnTo>
                      <a:pt x="1824" y="4013"/>
                    </a:lnTo>
                    <a:lnTo>
                      <a:pt x="1824" y="761"/>
                    </a:lnTo>
                    <a:cubicBezTo>
                      <a:pt x="1885" y="457"/>
                      <a:pt x="2068" y="183"/>
                      <a:pt x="2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4788570" y="3662189"/>
                <a:ext cx="89151" cy="593998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159" extrusionOk="0">
                    <a:moveTo>
                      <a:pt x="1" y="1"/>
                    </a:moveTo>
                    <a:lnTo>
                      <a:pt x="1" y="12159"/>
                    </a:lnTo>
                    <a:lnTo>
                      <a:pt x="1825" y="12159"/>
                    </a:lnTo>
                    <a:lnTo>
                      <a:pt x="1825" y="1"/>
                    </a:lnTo>
                    <a:close/>
                  </a:path>
                </a:pathLst>
              </a:cu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4788570" y="4266522"/>
                <a:ext cx="151533" cy="176748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3618" extrusionOk="0">
                    <a:moveTo>
                      <a:pt x="1" y="1"/>
                    </a:moveTo>
                    <a:lnTo>
                      <a:pt x="1" y="1612"/>
                    </a:lnTo>
                    <a:cubicBezTo>
                      <a:pt x="1" y="2736"/>
                      <a:pt x="913" y="3618"/>
                      <a:pt x="2007" y="3618"/>
                    </a:cubicBezTo>
                    <a:lnTo>
                      <a:pt x="3101" y="3618"/>
                    </a:lnTo>
                    <a:cubicBezTo>
                      <a:pt x="2341" y="3283"/>
                      <a:pt x="1825" y="2493"/>
                      <a:pt x="1825" y="1612"/>
                    </a:cubicBezTo>
                    <a:lnTo>
                      <a:pt x="18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5146448" y="3328099"/>
                <a:ext cx="161889" cy="323746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6627" extrusionOk="0">
                    <a:moveTo>
                      <a:pt x="0" y="1"/>
                    </a:moveTo>
                    <a:lnTo>
                      <a:pt x="821" y="1429"/>
                    </a:lnTo>
                    <a:cubicBezTo>
                      <a:pt x="1733" y="3010"/>
                      <a:pt x="2219" y="4803"/>
                      <a:pt x="2249" y="6627"/>
                    </a:cubicBezTo>
                    <a:lnTo>
                      <a:pt x="3313" y="6627"/>
                    </a:lnTo>
                    <a:cubicBezTo>
                      <a:pt x="3313" y="4803"/>
                      <a:pt x="2827" y="3010"/>
                      <a:pt x="1915" y="1429"/>
                    </a:cubicBezTo>
                    <a:lnTo>
                      <a:pt x="1094" y="1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5256313" y="3662189"/>
                <a:ext cx="52025" cy="59399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2159" extrusionOk="0">
                    <a:moveTo>
                      <a:pt x="0" y="1"/>
                    </a:moveTo>
                    <a:lnTo>
                      <a:pt x="0" y="12159"/>
                    </a:lnTo>
                    <a:lnTo>
                      <a:pt x="1064" y="12159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5164230" y="3074173"/>
                <a:ext cx="77281" cy="243579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4986" extrusionOk="0">
                    <a:moveTo>
                      <a:pt x="1" y="1"/>
                    </a:moveTo>
                    <a:cubicBezTo>
                      <a:pt x="274" y="183"/>
                      <a:pt x="457" y="457"/>
                      <a:pt x="487" y="761"/>
                    </a:cubicBezTo>
                    <a:lnTo>
                      <a:pt x="518" y="761"/>
                    </a:lnTo>
                    <a:lnTo>
                      <a:pt x="518" y="4226"/>
                    </a:lnTo>
                    <a:lnTo>
                      <a:pt x="487" y="4226"/>
                    </a:lnTo>
                    <a:cubicBezTo>
                      <a:pt x="426" y="4530"/>
                      <a:pt x="274" y="4803"/>
                      <a:pt x="1" y="4986"/>
                    </a:cubicBezTo>
                    <a:lnTo>
                      <a:pt x="1095" y="4986"/>
                    </a:lnTo>
                    <a:cubicBezTo>
                      <a:pt x="1338" y="4803"/>
                      <a:pt x="1521" y="4530"/>
                      <a:pt x="1581" y="4226"/>
                    </a:cubicBezTo>
                    <a:lnTo>
                      <a:pt x="1581" y="761"/>
                    </a:lnTo>
                    <a:cubicBezTo>
                      <a:pt x="1521" y="457"/>
                      <a:pt x="1338" y="183"/>
                      <a:pt x="1095" y="1"/>
                    </a:cubicBez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5193931" y="4266522"/>
                <a:ext cx="114407" cy="17674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3618" extrusionOk="0">
                    <a:moveTo>
                      <a:pt x="1277" y="1"/>
                    </a:moveTo>
                    <a:lnTo>
                      <a:pt x="1277" y="1612"/>
                    </a:lnTo>
                    <a:cubicBezTo>
                      <a:pt x="1277" y="2493"/>
                      <a:pt x="761" y="3283"/>
                      <a:pt x="1" y="3618"/>
                    </a:cubicBezTo>
                    <a:lnTo>
                      <a:pt x="1065" y="3618"/>
                    </a:lnTo>
                    <a:cubicBezTo>
                      <a:pt x="1825" y="3283"/>
                      <a:pt x="2341" y="2493"/>
                      <a:pt x="2341" y="1612"/>
                    </a:cubicBezTo>
                    <a:lnTo>
                      <a:pt x="2341" y="1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4776699" y="3063816"/>
                <a:ext cx="613312" cy="1391368"/>
              </a:xfrm>
              <a:custGeom>
                <a:avLst/>
                <a:gdLst/>
                <a:ahLst/>
                <a:cxnLst/>
                <a:rect l="l" t="t" r="r" b="b"/>
                <a:pathLst>
                  <a:path w="12555" h="28481" extrusionOk="0">
                    <a:moveTo>
                      <a:pt x="10001" y="213"/>
                    </a:moveTo>
                    <a:cubicBezTo>
                      <a:pt x="10487" y="213"/>
                      <a:pt x="10913" y="608"/>
                      <a:pt x="10973" y="1094"/>
                    </a:cubicBezTo>
                    <a:lnTo>
                      <a:pt x="10973" y="4225"/>
                    </a:lnTo>
                    <a:lnTo>
                      <a:pt x="10973" y="4316"/>
                    </a:lnTo>
                    <a:cubicBezTo>
                      <a:pt x="10913" y="4803"/>
                      <a:pt x="10487" y="5198"/>
                      <a:pt x="10001" y="5198"/>
                    </a:cubicBezTo>
                    <a:lnTo>
                      <a:pt x="2554" y="5198"/>
                    </a:lnTo>
                    <a:cubicBezTo>
                      <a:pt x="2068" y="5198"/>
                      <a:pt x="1642" y="4803"/>
                      <a:pt x="1612" y="4316"/>
                    </a:cubicBezTo>
                    <a:lnTo>
                      <a:pt x="1612" y="4286"/>
                    </a:lnTo>
                    <a:lnTo>
                      <a:pt x="1612" y="1186"/>
                    </a:lnTo>
                    <a:lnTo>
                      <a:pt x="1612" y="1094"/>
                    </a:lnTo>
                    <a:cubicBezTo>
                      <a:pt x="1642" y="608"/>
                      <a:pt x="2068" y="213"/>
                      <a:pt x="2554" y="213"/>
                    </a:cubicBezTo>
                    <a:close/>
                    <a:moveTo>
                      <a:pt x="10062" y="5411"/>
                    </a:moveTo>
                    <a:lnTo>
                      <a:pt x="10943" y="6930"/>
                    </a:lnTo>
                    <a:cubicBezTo>
                      <a:pt x="11825" y="8481"/>
                      <a:pt x="12311" y="10243"/>
                      <a:pt x="12341" y="12037"/>
                    </a:cubicBezTo>
                    <a:lnTo>
                      <a:pt x="244" y="12037"/>
                    </a:lnTo>
                    <a:cubicBezTo>
                      <a:pt x="274" y="10243"/>
                      <a:pt x="730" y="8481"/>
                      <a:pt x="1612" y="6930"/>
                    </a:cubicBezTo>
                    <a:lnTo>
                      <a:pt x="2493" y="5411"/>
                    </a:lnTo>
                    <a:close/>
                    <a:moveTo>
                      <a:pt x="12341" y="12250"/>
                    </a:moveTo>
                    <a:lnTo>
                      <a:pt x="12341" y="24408"/>
                    </a:lnTo>
                    <a:lnTo>
                      <a:pt x="244" y="24408"/>
                    </a:lnTo>
                    <a:lnTo>
                      <a:pt x="244" y="12250"/>
                    </a:lnTo>
                    <a:close/>
                    <a:moveTo>
                      <a:pt x="12341" y="24621"/>
                    </a:moveTo>
                    <a:lnTo>
                      <a:pt x="12341" y="26232"/>
                    </a:lnTo>
                    <a:cubicBezTo>
                      <a:pt x="12341" y="27356"/>
                      <a:pt x="11429" y="28238"/>
                      <a:pt x="10305" y="28238"/>
                    </a:cubicBezTo>
                    <a:lnTo>
                      <a:pt x="2250" y="28238"/>
                    </a:lnTo>
                    <a:cubicBezTo>
                      <a:pt x="1125" y="28238"/>
                      <a:pt x="244" y="27356"/>
                      <a:pt x="244" y="26232"/>
                    </a:cubicBezTo>
                    <a:lnTo>
                      <a:pt x="244" y="24621"/>
                    </a:lnTo>
                    <a:close/>
                    <a:moveTo>
                      <a:pt x="2554" y="0"/>
                    </a:moveTo>
                    <a:cubicBezTo>
                      <a:pt x="1976" y="0"/>
                      <a:pt x="1490" y="426"/>
                      <a:pt x="1399" y="973"/>
                    </a:cubicBezTo>
                    <a:lnTo>
                      <a:pt x="1368" y="973"/>
                    </a:lnTo>
                    <a:lnTo>
                      <a:pt x="1368" y="4225"/>
                    </a:lnTo>
                    <a:lnTo>
                      <a:pt x="1368" y="4438"/>
                    </a:lnTo>
                    <a:lnTo>
                      <a:pt x="1399" y="4438"/>
                    </a:lnTo>
                    <a:cubicBezTo>
                      <a:pt x="1490" y="4894"/>
                      <a:pt x="1824" y="5259"/>
                      <a:pt x="2250" y="5380"/>
                    </a:cubicBezTo>
                    <a:lnTo>
                      <a:pt x="1429" y="6839"/>
                    </a:lnTo>
                    <a:cubicBezTo>
                      <a:pt x="517" y="8420"/>
                      <a:pt x="31" y="10213"/>
                      <a:pt x="1" y="12037"/>
                    </a:cubicBezTo>
                    <a:lnTo>
                      <a:pt x="1" y="12158"/>
                    </a:lnTo>
                    <a:lnTo>
                      <a:pt x="1" y="24621"/>
                    </a:lnTo>
                    <a:lnTo>
                      <a:pt x="1" y="26232"/>
                    </a:lnTo>
                    <a:cubicBezTo>
                      <a:pt x="1" y="27478"/>
                      <a:pt x="1004" y="28481"/>
                      <a:pt x="2250" y="28481"/>
                    </a:cubicBezTo>
                    <a:lnTo>
                      <a:pt x="10305" y="28481"/>
                    </a:lnTo>
                    <a:cubicBezTo>
                      <a:pt x="11551" y="28481"/>
                      <a:pt x="12554" y="27478"/>
                      <a:pt x="12554" y="26232"/>
                    </a:cubicBezTo>
                    <a:lnTo>
                      <a:pt x="12554" y="24621"/>
                    </a:lnTo>
                    <a:lnTo>
                      <a:pt x="12554" y="12158"/>
                    </a:lnTo>
                    <a:lnTo>
                      <a:pt x="12554" y="12037"/>
                    </a:lnTo>
                    <a:cubicBezTo>
                      <a:pt x="12524" y="10213"/>
                      <a:pt x="12037" y="8420"/>
                      <a:pt x="11156" y="6839"/>
                    </a:cubicBezTo>
                    <a:lnTo>
                      <a:pt x="10305" y="5380"/>
                    </a:lnTo>
                    <a:cubicBezTo>
                      <a:pt x="10730" y="5259"/>
                      <a:pt x="11095" y="4894"/>
                      <a:pt x="11156" y="4438"/>
                    </a:cubicBezTo>
                    <a:lnTo>
                      <a:pt x="11186" y="4438"/>
                    </a:lnTo>
                    <a:lnTo>
                      <a:pt x="11186" y="973"/>
                    </a:lnTo>
                    <a:lnTo>
                      <a:pt x="11156" y="973"/>
                    </a:lnTo>
                    <a:cubicBezTo>
                      <a:pt x="11065" y="426"/>
                      <a:pt x="10578" y="0"/>
                      <a:pt x="10001" y="0"/>
                    </a:cubicBezTo>
                    <a:close/>
                  </a:path>
                </a:pathLst>
              </a:custGeom>
              <a:solidFill>
                <a:srgbClr val="003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5109322" y="3997794"/>
                <a:ext cx="270287" cy="258381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289" extrusionOk="0">
                    <a:moveTo>
                      <a:pt x="3465" y="0"/>
                    </a:moveTo>
                    <a:cubicBezTo>
                      <a:pt x="1550" y="0"/>
                      <a:pt x="0" y="1550"/>
                      <a:pt x="0" y="3465"/>
                    </a:cubicBezTo>
                    <a:cubicBezTo>
                      <a:pt x="0" y="4134"/>
                      <a:pt x="183" y="4742"/>
                      <a:pt x="517" y="5289"/>
                    </a:cubicBezTo>
                    <a:lnTo>
                      <a:pt x="5532" y="5289"/>
                    </a:lnTo>
                    <a:lnTo>
                      <a:pt x="5532" y="669"/>
                    </a:lnTo>
                    <a:cubicBezTo>
                      <a:pt x="4955" y="243"/>
                      <a:pt x="4256" y="0"/>
                      <a:pt x="3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8"/>
            <p:cNvSpPr txBox="1"/>
            <p:nvPr/>
          </p:nvSpPr>
          <p:spPr>
            <a:xfrm>
              <a:off x="5786446" y="3643320"/>
              <a:ext cx="19296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Réalisation</a:t>
              </a:r>
              <a:endParaRPr sz="1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804960-4D58-0CEE-CF41-BE1F2B41F2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1;p18"/>
          <p:cNvGrpSpPr/>
          <p:nvPr/>
        </p:nvGrpSpPr>
        <p:grpSpPr>
          <a:xfrm>
            <a:off x="1215728" y="1252988"/>
            <a:ext cx="2364871" cy="3329502"/>
            <a:chOff x="1215728" y="1252988"/>
            <a:chExt cx="2364871" cy="3329502"/>
          </a:xfrm>
        </p:grpSpPr>
        <p:grpSp>
          <p:nvGrpSpPr>
            <p:cNvPr id="3" name="Google Shape;262;p18"/>
            <p:cNvGrpSpPr/>
            <p:nvPr/>
          </p:nvGrpSpPr>
          <p:grpSpPr>
            <a:xfrm>
              <a:off x="1215728" y="1252988"/>
              <a:ext cx="2364871" cy="3329502"/>
              <a:chOff x="1029166" y="1403821"/>
              <a:chExt cx="2256987" cy="3177612"/>
            </a:xfrm>
          </p:grpSpPr>
          <p:sp>
            <p:nvSpPr>
              <p:cNvPr id="263" name="Google Shape;263;p18"/>
              <p:cNvSpPr/>
              <p:nvPr/>
            </p:nvSpPr>
            <p:spPr>
              <a:xfrm>
                <a:off x="1029166" y="1473145"/>
                <a:ext cx="2256987" cy="3108288"/>
              </a:xfrm>
              <a:custGeom>
                <a:avLst/>
                <a:gdLst/>
                <a:ahLst/>
                <a:cxnLst/>
                <a:rect l="l" t="t" r="r" b="b"/>
                <a:pathLst>
                  <a:path w="30700" h="42281" extrusionOk="0">
                    <a:moveTo>
                      <a:pt x="1550" y="0"/>
                    </a:moveTo>
                    <a:cubicBezTo>
                      <a:pt x="699" y="0"/>
                      <a:pt x="0" y="669"/>
                      <a:pt x="0" y="1550"/>
                    </a:cubicBezTo>
                    <a:lnTo>
                      <a:pt x="0" y="40730"/>
                    </a:lnTo>
                    <a:cubicBezTo>
                      <a:pt x="0" y="41581"/>
                      <a:pt x="699" y="42280"/>
                      <a:pt x="1550" y="42280"/>
                    </a:cubicBezTo>
                    <a:lnTo>
                      <a:pt x="29150" y="42280"/>
                    </a:lnTo>
                    <a:cubicBezTo>
                      <a:pt x="30001" y="42280"/>
                      <a:pt x="30700" y="41581"/>
                      <a:pt x="30700" y="40730"/>
                    </a:cubicBezTo>
                    <a:lnTo>
                      <a:pt x="30700" y="1550"/>
                    </a:lnTo>
                    <a:cubicBezTo>
                      <a:pt x="30700" y="669"/>
                      <a:pt x="30001" y="0"/>
                      <a:pt x="29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1029166" y="1473145"/>
                <a:ext cx="241358" cy="3108288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42281" extrusionOk="0">
                    <a:moveTo>
                      <a:pt x="1550" y="0"/>
                    </a:moveTo>
                    <a:cubicBezTo>
                      <a:pt x="699" y="0"/>
                      <a:pt x="0" y="669"/>
                      <a:pt x="0" y="1550"/>
                    </a:cubicBezTo>
                    <a:lnTo>
                      <a:pt x="0" y="40730"/>
                    </a:lnTo>
                    <a:cubicBezTo>
                      <a:pt x="0" y="41581"/>
                      <a:pt x="699" y="42280"/>
                      <a:pt x="1550" y="42280"/>
                    </a:cubicBezTo>
                    <a:lnTo>
                      <a:pt x="3283" y="42280"/>
                    </a:lnTo>
                    <a:cubicBezTo>
                      <a:pt x="2432" y="42280"/>
                      <a:pt x="1733" y="41581"/>
                      <a:pt x="1733" y="40730"/>
                    </a:cubicBezTo>
                    <a:lnTo>
                      <a:pt x="1733" y="1550"/>
                    </a:lnTo>
                    <a:cubicBezTo>
                      <a:pt x="1733" y="669"/>
                      <a:pt x="2432" y="0"/>
                      <a:pt x="3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1312936" y="1739050"/>
                <a:ext cx="1689432" cy="2574201"/>
              </a:xfrm>
              <a:custGeom>
                <a:avLst/>
                <a:gdLst/>
                <a:ahLst/>
                <a:cxnLst/>
                <a:rect l="l" t="t" r="r" b="b"/>
                <a:pathLst>
                  <a:path w="22980" h="35016" extrusionOk="0">
                    <a:moveTo>
                      <a:pt x="0" y="0"/>
                    </a:moveTo>
                    <a:lnTo>
                      <a:pt x="0" y="35016"/>
                    </a:lnTo>
                    <a:lnTo>
                      <a:pt x="22980" y="35016"/>
                    </a:lnTo>
                    <a:lnTo>
                      <a:pt x="22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1665958" y="1403821"/>
                <a:ext cx="983370" cy="422417"/>
              </a:xfrm>
              <a:custGeom>
                <a:avLst/>
                <a:gdLst/>
                <a:ahLst/>
                <a:cxnLst/>
                <a:rect l="l" t="t" r="r" b="b"/>
                <a:pathLst>
                  <a:path w="13376" h="5746" extrusionOk="0">
                    <a:moveTo>
                      <a:pt x="1095" y="1"/>
                    </a:moveTo>
                    <a:cubicBezTo>
                      <a:pt x="487" y="1"/>
                      <a:pt x="1" y="487"/>
                      <a:pt x="1" y="1095"/>
                    </a:cubicBezTo>
                    <a:lnTo>
                      <a:pt x="1" y="4651"/>
                    </a:lnTo>
                    <a:cubicBezTo>
                      <a:pt x="1" y="5259"/>
                      <a:pt x="487" y="5746"/>
                      <a:pt x="1095" y="5746"/>
                    </a:cubicBezTo>
                    <a:lnTo>
                      <a:pt x="12281" y="5746"/>
                    </a:lnTo>
                    <a:cubicBezTo>
                      <a:pt x="12889" y="5746"/>
                      <a:pt x="13375" y="5259"/>
                      <a:pt x="13375" y="4651"/>
                    </a:cubicBezTo>
                    <a:lnTo>
                      <a:pt x="13375" y="1095"/>
                    </a:lnTo>
                    <a:cubicBezTo>
                      <a:pt x="13375" y="487"/>
                      <a:pt x="12889" y="1"/>
                      <a:pt x="122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1665958" y="1403821"/>
                <a:ext cx="319654" cy="422417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5746" extrusionOk="0">
                    <a:moveTo>
                      <a:pt x="1095" y="1"/>
                    </a:moveTo>
                    <a:cubicBezTo>
                      <a:pt x="487" y="1"/>
                      <a:pt x="1" y="487"/>
                      <a:pt x="1" y="1095"/>
                    </a:cubicBezTo>
                    <a:lnTo>
                      <a:pt x="1" y="4651"/>
                    </a:lnTo>
                    <a:cubicBezTo>
                      <a:pt x="1" y="5259"/>
                      <a:pt x="487" y="5746"/>
                      <a:pt x="1095" y="5746"/>
                    </a:cubicBezTo>
                    <a:lnTo>
                      <a:pt x="4348" y="5746"/>
                    </a:lnTo>
                    <a:cubicBezTo>
                      <a:pt x="3770" y="5746"/>
                      <a:pt x="3253" y="5259"/>
                      <a:pt x="3253" y="4651"/>
                    </a:cubicBezTo>
                    <a:lnTo>
                      <a:pt x="3253" y="1095"/>
                    </a:lnTo>
                    <a:cubicBezTo>
                      <a:pt x="3253" y="487"/>
                      <a:pt x="3770" y="1"/>
                      <a:pt x="4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2325173" y="1403821"/>
                <a:ext cx="71606" cy="422417"/>
              </a:xfrm>
              <a:custGeom>
                <a:avLst/>
                <a:gdLst/>
                <a:ahLst/>
                <a:cxnLst/>
                <a:rect l="l" t="t" r="r" b="b"/>
                <a:pathLst>
                  <a:path w="974" h="5746" extrusionOk="0">
                    <a:moveTo>
                      <a:pt x="1" y="1"/>
                    </a:moveTo>
                    <a:lnTo>
                      <a:pt x="1" y="5746"/>
                    </a:lnTo>
                    <a:lnTo>
                      <a:pt x="973" y="5746"/>
                    </a:lnTo>
                    <a:lnTo>
                      <a:pt x="9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3178763" y="1598268"/>
                <a:ext cx="33597" cy="280665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8178" extrusionOk="0">
                    <a:moveTo>
                      <a:pt x="244" y="0"/>
                    </a:moveTo>
                    <a:cubicBezTo>
                      <a:pt x="122" y="0"/>
                      <a:pt x="1" y="91"/>
                      <a:pt x="1" y="243"/>
                    </a:cubicBezTo>
                    <a:lnTo>
                      <a:pt x="1" y="37934"/>
                    </a:lnTo>
                    <a:cubicBezTo>
                      <a:pt x="1" y="38055"/>
                      <a:pt x="122" y="38177"/>
                      <a:pt x="244" y="38177"/>
                    </a:cubicBezTo>
                    <a:cubicBezTo>
                      <a:pt x="366" y="38177"/>
                      <a:pt x="457" y="38055"/>
                      <a:pt x="457" y="37934"/>
                    </a:cubicBezTo>
                    <a:lnTo>
                      <a:pt x="457" y="243"/>
                    </a:lnTo>
                    <a:cubicBezTo>
                      <a:pt x="457" y="91"/>
                      <a:pt x="366" y="0"/>
                      <a:pt x="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8"/>
            <p:cNvSpPr/>
            <p:nvPr/>
          </p:nvSpPr>
          <p:spPr>
            <a:xfrm>
              <a:off x="1681366" y="1810198"/>
              <a:ext cx="1400100" cy="729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1681366" y="3048273"/>
              <a:ext cx="1400100" cy="729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1681366" y="3154735"/>
              <a:ext cx="1400100" cy="729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du projet</a:t>
            </a:r>
            <a:endParaRPr dirty="0"/>
          </a:p>
        </p:txBody>
      </p:sp>
      <p:grpSp>
        <p:nvGrpSpPr>
          <p:cNvPr id="4" name="Google Shape;274;p18"/>
          <p:cNvGrpSpPr/>
          <p:nvPr/>
        </p:nvGrpSpPr>
        <p:grpSpPr>
          <a:xfrm>
            <a:off x="1215736" y="1252988"/>
            <a:ext cx="2364871" cy="3329502"/>
            <a:chOff x="1029166" y="1403821"/>
            <a:chExt cx="2256987" cy="3177612"/>
          </a:xfrm>
        </p:grpSpPr>
        <p:sp>
          <p:nvSpPr>
            <p:cNvPr id="275" name="Google Shape;275;p18"/>
            <p:cNvSpPr/>
            <p:nvPr/>
          </p:nvSpPr>
          <p:spPr>
            <a:xfrm>
              <a:off x="1029166" y="1473145"/>
              <a:ext cx="2256987" cy="3108288"/>
            </a:xfrm>
            <a:custGeom>
              <a:avLst/>
              <a:gdLst/>
              <a:ahLst/>
              <a:cxnLst/>
              <a:rect l="l" t="t" r="r" b="b"/>
              <a:pathLst>
                <a:path w="30700" h="42281" extrusionOk="0">
                  <a:moveTo>
                    <a:pt x="1550" y="0"/>
                  </a:moveTo>
                  <a:cubicBezTo>
                    <a:pt x="699" y="0"/>
                    <a:pt x="0" y="669"/>
                    <a:pt x="0" y="1550"/>
                  </a:cubicBezTo>
                  <a:lnTo>
                    <a:pt x="0" y="40730"/>
                  </a:lnTo>
                  <a:cubicBezTo>
                    <a:pt x="0" y="41581"/>
                    <a:pt x="699" y="42280"/>
                    <a:pt x="1550" y="42280"/>
                  </a:cubicBezTo>
                  <a:lnTo>
                    <a:pt x="29150" y="42280"/>
                  </a:lnTo>
                  <a:cubicBezTo>
                    <a:pt x="30001" y="42280"/>
                    <a:pt x="30700" y="41581"/>
                    <a:pt x="30700" y="40730"/>
                  </a:cubicBezTo>
                  <a:lnTo>
                    <a:pt x="30700" y="1550"/>
                  </a:lnTo>
                  <a:cubicBezTo>
                    <a:pt x="30700" y="669"/>
                    <a:pt x="30001" y="0"/>
                    <a:pt x="29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1029166" y="1473145"/>
              <a:ext cx="241358" cy="3108288"/>
            </a:xfrm>
            <a:custGeom>
              <a:avLst/>
              <a:gdLst/>
              <a:ahLst/>
              <a:cxnLst/>
              <a:rect l="l" t="t" r="r" b="b"/>
              <a:pathLst>
                <a:path w="3283" h="42281" extrusionOk="0">
                  <a:moveTo>
                    <a:pt x="1550" y="0"/>
                  </a:moveTo>
                  <a:cubicBezTo>
                    <a:pt x="699" y="0"/>
                    <a:pt x="0" y="669"/>
                    <a:pt x="0" y="1550"/>
                  </a:cubicBezTo>
                  <a:lnTo>
                    <a:pt x="0" y="40730"/>
                  </a:lnTo>
                  <a:cubicBezTo>
                    <a:pt x="0" y="41581"/>
                    <a:pt x="699" y="42280"/>
                    <a:pt x="1550" y="42280"/>
                  </a:cubicBezTo>
                  <a:lnTo>
                    <a:pt x="3283" y="42280"/>
                  </a:lnTo>
                  <a:cubicBezTo>
                    <a:pt x="2432" y="42280"/>
                    <a:pt x="1733" y="41581"/>
                    <a:pt x="1733" y="40730"/>
                  </a:cubicBezTo>
                  <a:lnTo>
                    <a:pt x="1733" y="1550"/>
                  </a:lnTo>
                  <a:cubicBezTo>
                    <a:pt x="1733" y="669"/>
                    <a:pt x="2432" y="0"/>
                    <a:pt x="3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312936" y="1739050"/>
              <a:ext cx="1689432" cy="2574201"/>
            </a:xfrm>
            <a:custGeom>
              <a:avLst/>
              <a:gdLst/>
              <a:ahLst/>
              <a:cxnLst/>
              <a:rect l="l" t="t" r="r" b="b"/>
              <a:pathLst>
                <a:path w="22980" h="35016" extrusionOk="0">
                  <a:moveTo>
                    <a:pt x="0" y="0"/>
                  </a:moveTo>
                  <a:lnTo>
                    <a:pt x="0" y="35016"/>
                  </a:lnTo>
                  <a:lnTo>
                    <a:pt x="22980" y="35016"/>
                  </a:lnTo>
                  <a:lnTo>
                    <a:pt x="22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1665958" y="1403821"/>
              <a:ext cx="983370" cy="422417"/>
            </a:xfrm>
            <a:custGeom>
              <a:avLst/>
              <a:gdLst/>
              <a:ahLst/>
              <a:cxnLst/>
              <a:rect l="l" t="t" r="r" b="b"/>
              <a:pathLst>
                <a:path w="13376" h="5746" extrusionOk="0">
                  <a:moveTo>
                    <a:pt x="1095" y="1"/>
                  </a:moveTo>
                  <a:cubicBezTo>
                    <a:pt x="487" y="1"/>
                    <a:pt x="1" y="487"/>
                    <a:pt x="1" y="1095"/>
                  </a:cubicBezTo>
                  <a:lnTo>
                    <a:pt x="1" y="4651"/>
                  </a:lnTo>
                  <a:cubicBezTo>
                    <a:pt x="1" y="5259"/>
                    <a:pt x="487" y="5746"/>
                    <a:pt x="1095" y="5746"/>
                  </a:cubicBezTo>
                  <a:lnTo>
                    <a:pt x="12281" y="5746"/>
                  </a:lnTo>
                  <a:cubicBezTo>
                    <a:pt x="12889" y="5746"/>
                    <a:pt x="13375" y="5259"/>
                    <a:pt x="13375" y="4651"/>
                  </a:cubicBezTo>
                  <a:lnTo>
                    <a:pt x="13375" y="1095"/>
                  </a:lnTo>
                  <a:cubicBezTo>
                    <a:pt x="13375" y="487"/>
                    <a:pt x="12889" y="1"/>
                    <a:pt x="12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665958" y="1403821"/>
              <a:ext cx="319654" cy="422417"/>
            </a:xfrm>
            <a:custGeom>
              <a:avLst/>
              <a:gdLst/>
              <a:ahLst/>
              <a:cxnLst/>
              <a:rect l="l" t="t" r="r" b="b"/>
              <a:pathLst>
                <a:path w="4348" h="5746" extrusionOk="0">
                  <a:moveTo>
                    <a:pt x="1095" y="1"/>
                  </a:moveTo>
                  <a:cubicBezTo>
                    <a:pt x="487" y="1"/>
                    <a:pt x="1" y="487"/>
                    <a:pt x="1" y="1095"/>
                  </a:cubicBezTo>
                  <a:lnTo>
                    <a:pt x="1" y="4651"/>
                  </a:lnTo>
                  <a:cubicBezTo>
                    <a:pt x="1" y="5259"/>
                    <a:pt x="487" y="5746"/>
                    <a:pt x="1095" y="5746"/>
                  </a:cubicBezTo>
                  <a:lnTo>
                    <a:pt x="4348" y="5746"/>
                  </a:lnTo>
                  <a:cubicBezTo>
                    <a:pt x="3770" y="5746"/>
                    <a:pt x="3253" y="5259"/>
                    <a:pt x="3253" y="4651"/>
                  </a:cubicBezTo>
                  <a:lnTo>
                    <a:pt x="3253" y="1095"/>
                  </a:lnTo>
                  <a:cubicBezTo>
                    <a:pt x="3253" y="487"/>
                    <a:pt x="3770" y="1"/>
                    <a:pt x="4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325173" y="1403821"/>
              <a:ext cx="71606" cy="422417"/>
            </a:xfrm>
            <a:custGeom>
              <a:avLst/>
              <a:gdLst/>
              <a:ahLst/>
              <a:cxnLst/>
              <a:rect l="l" t="t" r="r" b="b"/>
              <a:pathLst>
                <a:path w="974" h="5746" extrusionOk="0">
                  <a:moveTo>
                    <a:pt x="1" y="1"/>
                  </a:moveTo>
                  <a:lnTo>
                    <a:pt x="1" y="5746"/>
                  </a:lnTo>
                  <a:lnTo>
                    <a:pt x="973" y="574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178763" y="1598268"/>
              <a:ext cx="33597" cy="2806656"/>
            </a:xfrm>
            <a:custGeom>
              <a:avLst/>
              <a:gdLst/>
              <a:ahLst/>
              <a:cxnLst/>
              <a:rect l="l" t="t" r="r" b="b"/>
              <a:pathLst>
                <a:path w="457" h="38178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lnTo>
                    <a:pt x="1" y="37934"/>
                  </a:lnTo>
                  <a:cubicBezTo>
                    <a:pt x="1" y="38055"/>
                    <a:pt x="122" y="38177"/>
                    <a:pt x="244" y="38177"/>
                  </a:cubicBezTo>
                  <a:cubicBezTo>
                    <a:pt x="366" y="38177"/>
                    <a:pt x="457" y="38055"/>
                    <a:pt x="457" y="37934"/>
                  </a:cubicBezTo>
                  <a:lnTo>
                    <a:pt x="457" y="243"/>
                  </a:lnTo>
                  <a:cubicBezTo>
                    <a:pt x="457" y="9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282;p18"/>
          <p:cNvGrpSpPr/>
          <p:nvPr/>
        </p:nvGrpSpPr>
        <p:grpSpPr>
          <a:xfrm>
            <a:off x="1853177" y="3337395"/>
            <a:ext cx="1056476" cy="847212"/>
            <a:chOff x="1391677" y="3220172"/>
            <a:chExt cx="1056476" cy="847212"/>
          </a:xfrm>
        </p:grpSpPr>
        <p:sp>
          <p:nvSpPr>
            <p:cNvPr id="283" name="Google Shape;283;p18"/>
            <p:cNvSpPr/>
            <p:nvPr/>
          </p:nvSpPr>
          <p:spPr>
            <a:xfrm>
              <a:off x="1450333" y="3617064"/>
              <a:ext cx="189209" cy="223933"/>
            </a:xfrm>
            <a:custGeom>
              <a:avLst/>
              <a:gdLst/>
              <a:ahLst/>
              <a:cxnLst/>
              <a:rect l="l" t="t" r="r" b="b"/>
              <a:pathLst>
                <a:path w="2159" h="2555" extrusionOk="0">
                  <a:moveTo>
                    <a:pt x="1095" y="1"/>
                  </a:moveTo>
                  <a:cubicBezTo>
                    <a:pt x="487" y="1"/>
                    <a:pt x="0" y="487"/>
                    <a:pt x="0" y="1065"/>
                  </a:cubicBezTo>
                  <a:lnTo>
                    <a:pt x="0" y="2554"/>
                  </a:lnTo>
                  <a:lnTo>
                    <a:pt x="2159" y="2554"/>
                  </a:lnTo>
                  <a:lnTo>
                    <a:pt x="2159" y="1065"/>
                  </a:lnTo>
                  <a:cubicBezTo>
                    <a:pt x="2159" y="487"/>
                    <a:pt x="1672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450333" y="3840907"/>
              <a:ext cx="189209" cy="226475"/>
            </a:xfrm>
            <a:custGeom>
              <a:avLst/>
              <a:gdLst/>
              <a:ahLst/>
              <a:cxnLst/>
              <a:rect l="l" t="t" r="r" b="b"/>
              <a:pathLst>
                <a:path w="2159" h="2584" extrusionOk="0">
                  <a:moveTo>
                    <a:pt x="0" y="0"/>
                  </a:moveTo>
                  <a:lnTo>
                    <a:pt x="0" y="1490"/>
                  </a:lnTo>
                  <a:cubicBezTo>
                    <a:pt x="0" y="2097"/>
                    <a:pt x="487" y="2584"/>
                    <a:pt x="1095" y="2584"/>
                  </a:cubicBezTo>
                  <a:cubicBezTo>
                    <a:pt x="1672" y="2584"/>
                    <a:pt x="2159" y="2097"/>
                    <a:pt x="2159" y="1490"/>
                  </a:cubicBezTo>
                  <a:lnTo>
                    <a:pt x="21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450333" y="3617064"/>
              <a:ext cx="122605" cy="450320"/>
            </a:xfrm>
            <a:custGeom>
              <a:avLst/>
              <a:gdLst/>
              <a:ahLst/>
              <a:cxnLst/>
              <a:rect l="l" t="t" r="r" b="b"/>
              <a:pathLst>
                <a:path w="1399" h="5138" extrusionOk="0">
                  <a:moveTo>
                    <a:pt x="1095" y="1"/>
                  </a:moveTo>
                  <a:cubicBezTo>
                    <a:pt x="487" y="1"/>
                    <a:pt x="0" y="487"/>
                    <a:pt x="0" y="1065"/>
                  </a:cubicBezTo>
                  <a:lnTo>
                    <a:pt x="0" y="2554"/>
                  </a:lnTo>
                  <a:lnTo>
                    <a:pt x="0" y="4074"/>
                  </a:lnTo>
                  <a:cubicBezTo>
                    <a:pt x="0" y="4651"/>
                    <a:pt x="487" y="5138"/>
                    <a:pt x="1095" y="5138"/>
                  </a:cubicBezTo>
                  <a:cubicBezTo>
                    <a:pt x="1186" y="5138"/>
                    <a:pt x="1307" y="5107"/>
                    <a:pt x="1399" y="5077"/>
                  </a:cubicBezTo>
                  <a:cubicBezTo>
                    <a:pt x="943" y="4955"/>
                    <a:pt x="608" y="4560"/>
                    <a:pt x="608" y="4074"/>
                  </a:cubicBezTo>
                  <a:lnTo>
                    <a:pt x="608" y="2554"/>
                  </a:lnTo>
                  <a:lnTo>
                    <a:pt x="608" y="1065"/>
                  </a:lnTo>
                  <a:cubicBezTo>
                    <a:pt x="608" y="578"/>
                    <a:pt x="943" y="183"/>
                    <a:pt x="1399" y="31"/>
                  </a:cubicBezTo>
                  <a:cubicBezTo>
                    <a:pt x="1307" y="1"/>
                    <a:pt x="1186" y="1"/>
                    <a:pt x="1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591511" y="3681044"/>
              <a:ext cx="18754" cy="306407"/>
            </a:xfrm>
            <a:custGeom>
              <a:avLst/>
              <a:gdLst/>
              <a:ahLst/>
              <a:cxnLst/>
              <a:rect l="l" t="t" r="r" b="b"/>
              <a:pathLst>
                <a:path w="214" h="3496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lnTo>
                    <a:pt x="0" y="3405"/>
                  </a:lnTo>
                  <a:cubicBezTo>
                    <a:pt x="0" y="3466"/>
                    <a:pt x="61" y="3496"/>
                    <a:pt x="122" y="3496"/>
                  </a:cubicBezTo>
                  <a:cubicBezTo>
                    <a:pt x="183" y="3496"/>
                    <a:pt x="213" y="3466"/>
                    <a:pt x="213" y="3405"/>
                  </a:cubicBezTo>
                  <a:lnTo>
                    <a:pt x="213" y="122"/>
                  </a:lnTo>
                  <a:cubicBezTo>
                    <a:pt x="21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2200347" y="3617039"/>
              <a:ext cx="189209" cy="223933"/>
            </a:xfrm>
            <a:custGeom>
              <a:avLst/>
              <a:gdLst/>
              <a:ahLst/>
              <a:cxnLst/>
              <a:rect l="l" t="t" r="r" b="b"/>
              <a:pathLst>
                <a:path w="2159" h="2555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lnTo>
                    <a:pt x="1" y="2554"/>
                  </a:lnTo>
                  <a:lnTo>
                    <a:pt x="2159" y="2554"/>
                  </a:lnTo>
                  <a:lnTo>
                    <a:pt x="2159" y="1065"/>
                  </a:lnTo>
                  <a:cubicBezTo>
                    <a:pt x="2159" y="487"/>
                    <a:pt x="167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2200347" y="3840882"/>
              <a:ext cx="189209" cy="226475"/>
            </a:xfrm>
            <a:custGeom>
              <a:avLst/>
              <a:gdLst/>
              <a:ahLst/>
              <a:cxnLst/>
              <a:rect l="l" t="t" r="r" b="b"/>
              <a:pathLst>
                <a:path w="2159" h="2584" extrusionOk="0">
                  <a:moveTo>
                    <a:pt x="1" y="0"/>
                  </a:moveTo>
                  <a:lnTo>
                    <a:pt x="1" y="1490"/>
                  </a:lnTo>
                  <a:cubicBezTo>
                    <a:pt x="1" y="2097"/>
                    <a:pt x="487" y="2584"/>
                    <a:pt x="1065" y="2584"/>
                  </a:cubicBezTo>
                  <a:cubicBezTo>
                    <a:pt x="1672" y="2584"/>
                    <a:pt x="2159" y="2097"/>
                    <a:pt x="2159" y="1490"/>
                  </a:cubicBezTo>
                  <a:lnTo>
                    <a:pt x="2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200347" y="3617039"/>
              <a:ext cx="119976" cy="450320"/>
            </a:xfrm>
            <a:custGeom>
              <a:avLst/>
              <a:gdLst/>
              <a:ahLst/>
              <a:cxnLst/>
              <a:rect l="l" t="t" r="r" b="b"/>
              <a:pathLst>
                <a:path w="1369" h="5138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lnTo>
                    <a:pt x="1" y="2554"/>
                  </a:lnTo>
                  <a:lnTo>
                    <a:pt x="1" y="4074"/>
                  </a:lnTo>
                  <a:cubicBezTo>
                    <a:pt x="1" y="4651"/>
                    <a:pt x="487" y="5138"/>
                    <a:pt x="1065" y="5138"/>
                  </a:cubicBezTo>
                  <a:cubicBezTo>
                    <a:pt x="1156" y="5138"/>
                    <a:pt x="1277" y="5107"/>
                    <a:pt x="1369" y="5077"/>
                  </a:cubicBezTo>
                  <a:cubicBezTo>
                    <a:pt x="913" y="4955"/>
                    <a:pt x="578" y="4560"/>
                    <a:pt x="578" y="4074"/>
                  </a:cubicBezTo>
                  <a:lnTo>
                    <a:pt x="578" y="2554"/>
                  </a:lnTo>
                  <a:lnTo>
                    <a:pt x="578" y="1065"/>
                  </a:lnTo>
                  <a:cubicBezTo>
                    <a:pt x="578" y="578"/>
                    <a:pt x="913" y="183"/>
                    <a:pt x="1369" y="31"/>
                  </a:cubicBezTo>
                  <a:cubicBezTo>
                    <a:pt x="1277" y="1"/>
                    <a:pt x="1186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2341525" y="3681019"/>
              <a:ext cx="18754" cy="306407"/>
            </a:xfrm>
            <a:custGeom>
              <a:avLst/>
              <a:gdLst/>
              <a:ahLst/>
              <a:cxnLst/>
              <a:rect l="l" t="t" r="r" b="b"/>
              <a:pathLst>
                <a:path w="214" h="3496" extrusionOk="0">
                  <a:moveTo>
                    <a:pt x="92" y="0"/>
                  </a:moveTo>
                  <a:cubicBezTo>
                    <a:pt x="31" y="0"/>
                    <a:pt x="1" y="61"/>
                    <a:pt x="1" y="122"/>
                  </a:cubicBezTo>
                  <a:lnTo>
                    <a:pt x="1" y="3405"/>
                  </a:lnTo>
                  <a:cubicBezTo>
                    <a:pt x="1" y="3466"/>
                    <a:pt x="31" y="3496"/>
                    <a:pt x="92" y="3496"/>
                  </a:cubicBezTo>
                  <a:cubicBezTo>
                    <a:pt x="153" y="3496"/>
                    <a:pt x="213" y="3466"/>
                    <a:pt x="213" y="3405"/>
                  </a:cubicBezTo>
                  <a:lnTo>
                    <a:pt x="213" y="122"/>
                  </a:lnTo>
                  <a:cubicBezTo>
                    <a:pt x="213" y="6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391677" y="3220172"/>
              <a:ext cx="306401" cy="3064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0"/>
                  </a:moveTo>
                  <a:cubicBezTo>
                    <a:pt x="334" y="0"/>
                    <a:pt x="0" y="365"/>
                    <a:pt x="0" y="821"/>
                  </a:cubicBezTo>
                  <a:cubicBezTo>
                    <a:pt x="0" y="1277"/>
                    <a:pt x="334" y="1611"/>
                    <a:pt x="790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141752" y="3220172"/>
              <a:ext cx="306401" cy="3064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0"/>
                  </a:moveTo>
                  <a:cubicBezTo>
                    <a:pt x="334" y="0"/>
                    <a:pt x="0" y="365"/>
                    <a:pt x="0" y="821"/>
                  </a:cubicBezTo>
                  <a:cubicBezTo>
                    <a:pt x="0" y="1277"/>
                    <a:pt x="334" y="1611"/>
                    <a:pt x="790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 txBox="1"/>
            <p:nvPr/>
          </p:nvSpPr>
          <p:spPr>
            <a:xfrm>
              <a:off x="1391688" y="3260150"/>
              <a:ext cx="3063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" name="Google Shape;294;p18"/>
            <p:cNvSpPr txBox="1"/>
            <p:nvPr/>
          </p:nvSpPr>
          <p:spPr>
            <a:xfrm>
              <a:off x="2141813" y="3260100"/>
              <a:ext cx="3063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" name="Google Shape;295;p18"/>
          <p:cNvGrpSpPr/>
          <p:nvPr/>
        </p:nvGrpSpPr>
        <p:grpSpPr>
          <a:xfrm>
            <a:off x="1853188" y="2049245"/>
            <a:ext cx="1056465" cy="859012"/>
            <a:chOff x="1391688" y="2008222"/>
            <a:chExt cx="1056465" cy="859012"/>
          </a:xfrm>
        </p:grpSpPr>
        <p:sp>
          <p:nvSpPr>
            <p:cNvPr id="296" name="Google Shape;296;p18"/>
            <p:cNvSpPr/>
            <p:nvPr/>
          </p:nvSpPr>
          <p:spPr>
            <a:xfrm>
              <a:off x="1450333" y="2416914"/>
              <a:ext cx="189209" cy="223933"/>
            </a:xfrm>
            <a:custGeom>
              <a:avLst/>
              <a:gdLst/>
              <a:ahLst/>
              <a:cxnLst/>
              <a:rect l="l" t="t" r="r" b="b"/>
              <a:pathLst>
                <a:path w="2159" h="2555" extrusionOk="0">
                  <a:moveTo>
                    <a:pt x="1094" y="1"/>
                  </a:moveTo>
                  <a:cubicBezTo>
                    <a:pt x="487" y="1"/>
                    <a:pt x="0" y="487"/>
                    <a:pt x="0" y="1065"/>
                  </a:cubicBezTo>
                  <a:lnTo>
                    <a:pt x="0" y="2554"/>
                  </a:lnTo>
                  <a:lnTo>
                    <a:pt x="2158" y="2554"/>
                  </a:lnTo>
                  <a:lnTo>
                    <a:pt x="2158" y="1065"/>
                  </a:lnTo>
                  <a:cubicBezTo>
                    <a:pt x="2158" y="487"/>
                    <a:pt x="1672" y="1"/>
                    <a:pt x="10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1450333" y="2640757"/>
              <a:ext cx="189209" cy="226475"/>
            </a:xfrm>
            <a:custGeom>
              <a:avLst/>
              <a:gdLst/>
              <a:ahLst/>
              <a:cxnLst/>
              <a:rect l="l" t="t" r="r" b="b"/>
              <a:pathLst>
                <a:path w="2159" h="2584" extrusionOk="0">
                  <a:moveTo>
                    <a:pt x="0" y="0"/>
                  </a:moveTo>
                  <a:lnTo>
                    <a:pt x="0" y="1490"/>
                  </a:lnTo>
                  <a:cubicBezTo>
                    <a:pt x="0" y="2097"/>
                    <a:pt x="487" y="2584"/>
                    <a:pt x="1094" y="2584"/>
                  </a:cubicBezTo>
                  <a:cubicBezTo>
                    <a:pt x="1672" y="2584"/>
                    <a:pt x="2158" y="2097"/>
                    <a:pt x="2158" y="1490"/>
                  </a:cubicBezTo>
                  <a:lnTo>
                    <a:pt x="2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450333" y="2416914"/>
              <a:ext cx="122605" cy="450320"/>
            </a:xfrm>
            <a:custGeom>
              <a:avLst/>
              <a:gdLst/>
              <a:ahLst/>
              <a:cxnLst/>
              <a:rect l="l" t="t" r="r" b="b"/>
              <a:pathLst>
                <a:path w="1399" h="5138" extrusionOk="0">
                  <a:moveTo>
                    <a:pt x="1094" y="1"/>
                  </a:moveTo>
                  <a:cubicBezTo>
                    <a:pt x="487" y="1"/>
                    <a:pt x="0" y="487"/>
                    <a:pt x="0" y="1065"/>
                  </a:cubicBezTo>
                  <a:lnTo>
                    <a:pt x="0" y="2554"/>
                  </a:lnTo>
                  <a:lnTo>
                    <a:pt x="0" y="4074"/>
                  </a:lnTo>
                  <a:cubicBezTo>
                    <a:pt x="0" y="4651"/>
                    <a:pt x="487" y="5138"/>
                    <a:pt x="1094" y="5138"/>
                  </a:cubicBezTo>
                  <a:cubicBezTo>
                    <a:pt x="1186" y="5138"/>
                    <a:pt x="1307" y="5107"/>
                    <a:pt x="1398" y="5077"/>
                  </a:cubicBezTo>
                  <a:cubicBezTo>
                    <a:pt x="942" y="4955"/>
                    <a:pt x="608" y="4560"/>
                    <a:pt x="608" y="4074"/>
                  </a:cubicBezTo>
                  <a:lnTo>
                    <a:pt x="608" y="2554"/>
                  </a:lnTo>
                  <a:lnTo>
                    <a:pt x="608" y="1065"/>
                  </a:lnTo>
                  <a:cubicBezTo>
                    <a:pt x="608" y="578"/>
                    <a:pt x="942" y="183"/>
                    <a:pt x="1398" y="31"/>
                  </a:cubicBezTo>
                  <a:cubicBezTo>
                    <a:pt x="1307" y="1"/>
                    <a:pt x="1186" y="1"/>
                    <a:pt x="1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1591511" y="2480894"/>
              <a:ext cx="18667" cy="306407"/>
            </a:xfrm>
            <a:custGeom>
              <a:avLst/>
              <a:gdLst/>
              <a:ahLst/>
              <a:cxnLst/>
              <a:rect l="l" t="t" r="r" b="b"/>
              <a:pathLst>
                <a:path w="213" h="3496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lnTo>
                    <a:pt x="0" y="3405"/>
                  </a:lnTo>
                  <a:cubicBezTo>
                    <a:pt x="0" y="3466"/>
                    <a:pt x="61" y="3496"/>
                    <a:pt x="122" y="3496"/>
                  </a:cubicBezTo>
                  <a:cubicBezTo>
                    <a:pt x="183" y="3496"/>
                    <a:pt x="213" y="3466"/>
                    <a:pt x="213" y="3405"/>
                  </a:cubicBezTo>
                  <a:lnTo>
                    <a:pt x="213" y="122"/>
                  </a:lnTo>
                  <a:cubicBezTo>
                    <a:pt x="21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391689" y="2008222"/>
              <a:ext cx="306401" cy="3064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0"/>
                  </a:moveTo>
                  <a:cubicBezTo>
                    <a:pt x="334" y="0"/>
                    <a:pt x="0" y="365"/>
                    <a:pt x="0" y="821"/>
                  </a:cubicBezTo>
                  <a:cubicBezTo>
                    <a:pt x="0" y="1277"/>
                    <a:pt x="334" y="1611"/>
                    <a:pt x="790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200347" y="2416914"/>
              <a:ext cx="189209" cy="223933"/>
            </a:xfrm>
            <a:custGeom>
              <a:avLst/>
              <a:gdLst/>
              <a:ahLst/>
              <a:cxnLst/>
              <a:rect l="l" t="t" r="r" b="b"/>
              <a:pathLst>
                <a:path w="2159" h="2555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lnTo>
                    <a:pt x="0" y="2554"/>
                  </a:lnTo>
                  <a:lnTo>
                    <a:pt x="2159" y="2554"/>
                  </a:lnTo>
                  <a:lnTo>
                    <a:pt x="2159" y="1065"/>
                  </a:lnTo>
                  <a:cubicBezTo>
                    <a:pt x="2159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200347" y="2640757"/>
              <a:ext cx="189209" cy="226475"/>
            </a:xfrm>
            <a:custGeom>
              <a:avLst/>
              <a:gdLst/>
              <a:ahLst/>
              <a:cxnLst/>
              <a:rect l="l" t="t" r="r" b="b"/>
              <a:pathLst>
                <a:path w="2159" h="2584" extrusionOk="0">
                  <a:moveTo>
                    <a:pt x="0" y="0"/>
                  </a:moveTo>
                  <a:lnTo>
                    <a:pt x="0" y="1490"/>
                  </a:lnTo>
                  <a:cubicBezTo>
                    <a:pt x="0" y="2097"/>
                    <a:pt x="487" y="2584"/>
                    <a:pt x="1064" y="2584"/>
                  </a:cubicBezTo>
                  <a:cubicBezTo>
                    <a:pt x="1672" y="2584"/>
                    <a:pt x="2159" y="2097"/>
                    <a:pt x="2159" y="1490"/>
                  </a:cubicBezTo>
                  <a:lnTo>
                    <a:pt x="21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200347" y="2416914"/>
              <a:ext cx="119976" cy="450320"/>
            </a:xfrm>
            <a:custGeom>
              <a:avLst/>
              <a:gdLst/>
              <a:ahLst/>
              <a:cxnLst/>
              <a:rect l="l" t="t" r="r" b="b"/>
              <a:pathLst>
                <a:path w="1369" h="5138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lnTo>
                    <a:pt x="0" y="2554"/>
                  </a:lnTo>
                  <a:lnTo>
                    <a:pt x="0" y="4074"/>
                  </a:lnTo>
                  <a:cubicBezTo>
                    <a:pt x="0" y="4651"/>
                    <a:pt x="487" y="5138"/>
                    <a:pt x="1064" y="5138"/>
                  </a:cubicBezTo>
                  <a:cubicBezTo>
                    <a:pt x="1186" y="5138"/>
                    <a:pt x="1277" y="5107"/>
                    <a:pt x="1368" y="5077"/>
                  </a:cubicBezTo>
                  <a:cubicBezTo>
                    <a:pt x="912" y="4955"/>
                    <a:pt x="608" y="4560"/>
                    <a:pt x="608" y="4074"/>
                  </a:cubicBezTo>
                  <a:lnTo>
                    <a:pt x="608" y="2554"/>
                  </a:lnTo>
                  <a:lnTo>
                    <a:pt x="608" y="1065"/>
                  </a:lnTo>
                  <a:cubicBezTo>
                    <a:pt x="608" y="578"/>
                    <a:pt x="943" y="183"/>
                    <a:pt x="1368" y="31"/>
                  </a:cubicBezTo>
                  <a:cubicBezTo>
                    <a:pt x="1277" y="1"/>
                    <a:pt x="1186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2341525" y="2480894"/>
              <a:ext cx="18754" cy="306407"/>
            </a:xfrm>
            <a:custGeom>
              <a:avLst/>
              <a:gdLst/>
              <a:ahLst/>
              <a:cxnLst/>
              <a:rect l="l" t="t" r="r" b="b"/>
              <a:pathLst>
                <a:path w="214" h="3496" extrusionOk="0">
                  <a:moveTo>
                    <a:pt x="92" y="0"/>
                  </a:moveTo>
                  <a:cubicBezTo>
                    <a:pt x="31" y="0"/>
                    <a:pt x="0" y="61"/>
                    <a:pt x="0" y="122"/>
                  </a:cubicBezTo>
                  <a:lnTo>
                    <a:pt x="0" y="3405"/>
                  </a:lnTo>
                  <a:cubicBezTo>
                    <a:pt x="0" y="3466"/>
                    <a:pt x="31" y="3496"/>
                    <a:pt x="92" y="3496"/>
                  </a:cubicBezTo>
                  <a:cubicBezTo>
                    <a:pt x="152" y="3496"/>
                    <a:pt x="213" y="3466"/>
                    <a:pt x="213" y="3405"/>
                  </a:cubicBezTo>
                  <a:lnTo>
                    <a:pt x="213" y="122"/>
                  </a:lnTo>
                  <a:cubicBezTo>
                    <a:pt x="213" y="61"/>
                    <a:pt x="15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 txBox="1"/>
            <p:nvPr/>
          </p:nvSpPr>
          <p:spPr>
            <a:xfrm>
              <a:off x="1391688" y="2061350"/>
              <a:ext cx="3063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141752" y="2008222"/>
              <a:ext cx="306401" cy="3064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0"/>
                  </a:moveTo>
                  <a:cubicBezTo>
                    <a:pt x="334" y="0"/>
                    <a:pt x="0" y="365"/>
                    <a:pt x="0" y="821"/>
                  </a:cubicBezTo>
                  <a:cubicBezTo>
                    <a:pt x="0" y="1277"/>
                    <a:pt x="334" y="1611"/>
                    <a:pt x="790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 txBox="1"/>
            <p:nvPr/>
          </p:nvSpPr>
          <p:spPr>
            <a:xfrm>
              <a:off x="2141813" y="2061300"/>
              <a:ext cx="3063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08" name="Google Shape;308;p18"/>
          <p:cNvSpPr/>
          <p:nvPr/>
        </p:nvSpPr>
        <p:spPr>
          <a:xfrm>
            <a:off x="1681375" y="1810198"/>
            <a:ext cx="1400100" cy="72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1681375" y="3048273"/>
            <a:ext cx="1400100" cy="72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1681375" y="3154735"/>
            <a:ext cx="1400100" cy="72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311;p18"/>
          <p:cNvGrpSpPr/>
          <p:nvPr/>
        </p:nvGrpSpPr>
        <p:grpSpPr>
          <a:xfrm>
            <a:off x="1853168" y="3337395"/>
            <a:ext cx="306401" cy="847212"/>
            <a:chOff x="1853168" y="3337395"/>
            <a:chExt cx="306401" cy="847212"/>
          </a:xfrm>
        </p:grpSpPr>
        <p:sp>
          <p:nvSpPr>
            <p:cNvPr id="312" name="Google Shape;312;p18"/>
            <p:cNvSpPr/>
            <p:nvPr/>
          </p:nvSpPr>
          <p:spPr>
            <a:xfrm>
              <a:off x="1911825" y="3734287"/>
              <a:ext cx="189209" cy="223933"/>
            </a:xfrm>
            <a:custGeom>
              <a:avLst/>
              <a:gdLst/>
              <a:ahLst/>
              <a:cxnLst/>
              <a:rect l="l" t="t" r="r" b="b"/>
              <a:pathLst>
                <a:path w="2159" h="2555" extrusionOk="0">
                  <a:moveTo>
                    <a:pt x="1095" y="1"/>
                  </a:moveTo>
                  <a:cubicBezTo>
                    <a:pt x="487" y="1"/>
                    <a:pt x="0" y="487"/>
                    <a:pt x="0" y="1065"/>
                  </a:cubicBezTo>
                  <a:lnTo>
                    <a:pt x="0" y="2554"/>
                  </a:lnTo>
                  <a:lnTo>
                    <a:pt x="2159" y="2554"/>
                  </a:lnTo>
                  <a:lnTo>
                    <a:pt x="2159" y="1065"/>
                  </a:lnTo>
                  <a:cubicBezTo>
                    <a:pt x="2159" y="487"/>
                    <a:pt x="1672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1911825" y="3958130"/>
              <a:ext cx="189209" cy="226475"/>
            </a:xfrm>
            <a:custGeom>
              <a:avLst/>
              <a:gdLst/>
              <a:ahLst/>
              <a:cxnLst/>
              <a:rect l="l" t="t" r="r" b="b"/>
              <a:pathLst>
                <a:path w="2159" h="2584" extrusionOk="0">
                  <a:moveTo>
                    <a:pt x="0" y="0"/>
                  </a:moveTo>
                  <a:lnTo>
                    <a:pt x="0" y="1490"/>
                  </a:lnTo>
                  <a:cubicBezTo>
                    <a:pt x="0" y="2097"/>
                    <a:pt x="487" y="2584"/>
                    <a:pt x="1095" y="2584"/>
                  </a:cubicBezTo>
                  <a:cubicBezTo>
                    <a:pt x="1672" y="2584"/>
                    <a:pt x="2159" y="2097"/>
                    <a:pt x="2159" y="1490"/>
                  </a:cubicBezTo>
                  <a:lnTo>
                    <a:pt x="21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1911825" y="3734287"/>
              <a:ext cx="122605" cy="450320"/>
            </a:xfrm>
            <a:custGeom>
              <a:avLst/>
              <a:gdLst/>
              <a:ahLst/>
              <a:cxnLst/>
              <a:rect l="l" t="t" r="r" b="b"/>
              <a:pathLst>
                <a:path w="1399" h="5138" extrusionOk="0">
                  <a:moveTo>
                    <a:pt x="1095" y="1"/>
                  </a:moveTo>
                  <a:cubicBezTo>
                    <a:pt x="487" y="1"/>
                    <a:pt x="0" y="487"/>
                    <a:pt x="0" y="1065"/>
                  </a:cubicBezTo>
                  <a:lnTo>
                    <a:pt x="0" y="2554"/>
                  </a:lnTo>
                  <a:lnTo>
                    <a:pt x="0" y="4074"/>
                  </a:lnTo>
                  <a:cubicBezTo>
                    <a:pt x="0" y="4651"/>
                    <a:pt x="487" y="5138"/>
                    <a:pt x="1095" y="5138"/>
                  </a:cubicBezTo>
                  <a:cubicBezTo>
                    <a:pt x="1186" y="5138"/>
                    <a:pt x="1307" y="5107"/>
                    <a:pt x="1399" y="5077"/>
                  </a:cubicBezTo>
                  <a:cubicBezTo>
                    <a:pt x="943" y="4955"/>
                    <a:pt x="608" y="4560"/>
                    <a:pt x="608" y="4074"/>
                  </a:cubicBezTo>
                  <a:lnTo>
                    <a:pt x="608" y="2554"/>
                  </a:lnTo>
                  <a:lnTo>
                    <a:pt x="608" y="1065"/>
                  </a:lnTo>
                  <a:cubicBezTo>
                    <a:pt x="608" y="578"/>
                    <a:pt x="943" y="183"/>
                    <a:pt x="1399" y="31"/>
                  </a:cubicBezTo>
                  <a:cubicBezTo>
                    <a:pt x="1307" y="1"/>
                    <a:pt x="1186" y="1"/>
                    <a:pt x="1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053003" y="3798267"/>
              <a:ext cx="18754" cy="306407"/>
            </a:xfrm>
            <a:custGeom>
              <a:avLst/>
              <a:gdLst/>
              <a:ahLst/>
              <a:cxnLst/>
              <a:rect l="l" t="t" r="r" b="b"/>
              <a:pathLst>
                <a:path w="214" h="3496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lnTo>
                    <a:pt x="0" y="3405"/>
                  </a:lnTo>
                  <a:cubicBezTo>
                    <a:pt x="0" y="3466"/>
                    <a:pt x="61" y="3496"/>
                    <a:pt x="122" y="3496"/>
                  </a:cubicBezTo>
                  <a:cubicBezTo>
                    <a:pt x="183" y="3496"/>
                    <a:pt x="213" y="3466"/>
                    <a:pt x="213" y="3405"/>
                  </a:cubicBezTo>
                  <a:lnTo>
                    <a:pt x="213" y="122"/>
                  </a:lnTo>
                  <a:cubicBezTo>
                    <a:pt x="21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1853168" y="3337395"/>
              <a:ext cx="306401" cy="3064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0"/>
                  </a:moveTo>
                  <a:cubicBezTo>
                    <a:pt x="334" y="0"/>
                    <a:pt x="0" y="365"/>
                    <a:pt x="0" y="821"/>
                  </a:cubicBezTo>
                  <a:cubicBezTo>
                    <a:pt x="0" y="1277"/>
                    <a:pt x="334" y="1611"/>
                    <a:pt x="790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17;p18"/>
          <p:cNvGrpSpPr/>
          <p:nvPr/>
        </p:nvGrpSpPr>
        <p:grpSpPr>
          <a:xfrm>
            <a:off x="2603243" y="3337395"/>
            <a:ext cx="306401" cy="847187"/>
            <a:chOff x="2603243" y="3337395"/>
            <a:chExt cx="306401" cy="847187"/>
          </a:xfrm>
        </p:grpSpPr>
        <p:sp>
          <p:nvSpPr>
            <p:cNvPr id="318" name="Google Shape;318;p18"/>
            <p:cNvSpPr/>
            <p:nvPr/>
          </p:nvSpPr>
          <p:spPr>
            <a:xfrm>
              <a:off x="2661838" y="3734262"/>
              <a:ext cx="189209" cy="223933"/>
            </a:xfrm>
            <a:custGeom>
              <a:avLst/>
              <a:gdLst/>
              <a:ahLst/>
              <a:cxnLst/>
              <a:rect l="l" t="t" r="r" b="b"/>
              <a:pathLst>
                <a:path w="2159" h="2555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lnTo>
                    <a:pt x="1" y="2554"/>
                  </a:lnTo>
                  <a:lnTo>
                    <a:pt x="2159" y="2554"/>
                  </a:lnTo>
                  <a:lnTo>
                    <a:pt x="2159" y="1065"/>
                  </a:lnTo>
                  <a:cubicBezTo>
                    <a:pt x="2159" y="487"/>
                    <a:pt x="167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661838" y="3958105"/>
              <a:ext cx="189209" cy="226475"/>
            </a:xfrm>
            <a:custGeom>
              <a:avLst/>
              <a:gdLst/>
              <a:ahLst/>
              <a:cxnLst/>
              <a:rect l="l" t="t" r="r" b="b"/>
              <a:pathLst>
                <a:path w="2159" h="2584" extrusionOk="0">
                  <a:moveTo>
                    <a:pt x="1" y="0"/>
                  </a:moveTo>
                  <a:lnTo>
                    <a:pt x="1" y="1490"/>
                  </a:lnTo>
                  <a:cubicBezTo>
                    <a:pt x="1" y="2097"/>
                    <a:pt x="487" y="2584"/>
                    <a:pt x="1065" y="2584"/>
                  </a:cubicBezTo>
                  <a:cubicBezTo>
                    <a:pt x="1672" y="2584"/>
                    <a:pt x="2159" y="2097"/>
                    <a:pt x="2159" y="1490"/>
                  </a:cubicBezTo>
                  <a:lnTo>
                    <a:pt x="2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661838" y="3734262"/>
              <a:ext cx="119976" cy="450320"/>
            </a:xfrm>
            <a:custGeom>
              <a:avLst/>
              <a:gdLst/>
              <a:ahLst/>
              <a:cxnLst/>
              <a:rect l="l" t="t" r="r" b="b"/>
              <a:pathLst>
                <a:path w="1369" h="5138" extrusionOk="0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lnTo>
                    <a:pt x="1" y="2554"/>
                  </a:lnTo>
                  <a:lnTo>
                    <a:pt x="1" y="4074"/>
                  </a:lnTo>
                  <a:cubicBezTo>
                    <a:pt x="1" y="4651"/>
                    <a:pt x="487" y="5138"/>
                    <a:pt x="1065" y="5138"/>
                  </a:cubicBezTo>
                  <a:cubicBezTo>
                    <a:pt x="1156" y="5138"/>
                    <a:pt x="1277" y="5107"/>
                    <a:pt x="1369" y="5077"/>
                  </a:cubicBezTo>
                  <a:cubicBezTo>
                    <a:pt x="913" y="4955"/>
                    <a:pt x="578" y="4560"/>
                    <a:pt x="578" y="4074"/>
                  </a:cubicBezTo>
                  <a:lnTo>
                    <a:pt x="578" y="2554"/>
                  </a:lnTo>
                  <a:lnTo>
                    <a:pt x="578" y="1065"/>
                  </a:lnTo>
                  <a:cubicBezTo>
                    <a:pt x="578" y="578"/>
                    <a:pt x="913" y="183"/>
                    <a:pt x="1369" y="31"/>
                  </a:cubicBezTo>
                  <a:cubicBezTo>
                    <a:pt x="1277" y="1"/>
                    <a:pt x="1186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2803017" y="3798242"/>
              <a:ext cx="18754" cy="306407"/>
            </a:xfrm>
            <a:custGeom>
              <a:avLst/>
              <a:gdLst/>
              <a:ahLst/>
              <a:cxnLst/>
              <a:rect l="l" t="t" r="r" b="b"/>
              <a:pathLst>
                <a:path w="214" h="3496" extrusionOk="0">
                  <a:moveTo>
                    <a:pt x="92" y="0"/>
                  </a:moveTo>
                  <a:cubicBezTo>
                    <a:pt x="31" y="0"/>
                    <a:pt x="1" y="61"/>
                    <a:pt x="1" y="122"/>
                  </a:cubicBezTo>
                  <a:lnTo>
                    <a:pt x="1" y="3405"/>
                  </a:lnTo>
                  <a:cubicBezTo>
                    <a:pt x="1" y="3466"/>
                    <a:pt x="31" y="3496"/>
                    <a:pt x="92" y="3496"/>
                  </a:cubicBezTo>
                  <a:cubicBezTo>
                    <a:pt x="153" y="3496"/>
                    <a:pt x="213" y="3466"/>
                    <a:pt x="213" y="3405"/>
                  </a:cubicBezTo>
                  <a:lnTo>
                    <a:pt x="213" y="122"/>
                  </a:lnTo>
                  <a:cubicBezTo>
                    <a:pt x="213" y="6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2603243" y="3337395"/>
              <a:ext cx="306401" cy="3064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0"/>
                  </a:moveTo>
                  <a:cubicBezTo>
                    <a:pt x="334" y="0"/>
                    <a:pt x="0" y="365"/>
                    <a:pt x="0" y="821"/>
                  </a:cubicBezTo>
                  <a:cubicBezTo>
                    <a:pt x="0" y="1277"/>
                    <a:pt x="334" y="1611"/>
                    <a:pt x="790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18"/>
          <p:cNvSpPr txBox="1"/>
          <p:nvPr/>
        </p:nvSpPr>
        <p:spPr>
          <a:xfrm>
            <a:off x="1853179" y="3377373"/>
            <a:ext cx="3063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6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2603304" y="3377323"/>
            <a:ext cx="3063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16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1911825" y="2457937"/>
            <a:ext cx="189209" cy="223933"/>
          </a:xfrm>
          <a:custGeom>
            <a:avLst/>
            <a:gdLst/>
            <a:ahLst/>
            <a:cxnLst/>
            <a:rect l="l" t="t" r="r" b="b"/>
            <a:pathLst>
              <a:path w="2159" h="2555" extrusionOk="0">
                <a:moveTo>
                  <a:pt x="1094" y="1"/>
                </a:moveTo>
                <a:cubicBezTo>
                  <a:pt x="487" y="1"/>
                  <a:pt x="0" y="487"/>
                  <a:pt x="0" y="1065"/>
                </a:cubicBezTo>
                <a:lnTo>
                  <a:pt x="0" y="2554"/>
                </a:lnTo>
                <a:lnTo>
                  <a:pt x="2158" y="2554"/>
                </a:lnTo>
                <a:lnTo>
                  <a:pt x="2158" y="1065"/>
                </a:lnTo>
                <a:cubicBezTo>
                  <a:pt x="2158" y="487"/>
                  <a:pt x="1672" y="1"/>
                  <a:pt x="10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"/>
          <p:cNvSpPr/>
          <p:nvPr/>
        </p:nvSpPr>
        <p:spPr>
          <a:xfrm>
            <a:off x="1911825" y="2681780"/>
            <a:ext cx="189209" cy="226475"/>
          </a:xfrm>
          <a:custGeom>
            <a:avLst/>
            <a:gdLst/>
            <a:ahLst/>
            <a:cxnLst/>
            <a:rect l="l" t="t" r="r" b="b"/>
            <a:pathLst>
              <a:path w="2159" h="2584" extrusionOk="0">
                <a:moveTo>
                  <a:pt x="0" y="0"/>
                </a:moveTo>
                <a:lnTo>
                  <a:pt x="0" y="1490"/>
                </a:lnTo>
                <a:cubicBezTo>
                  <a:pt x="0" y="2097"/>
                  <a:pt x="487" y="2584"/>
                  <a:pt x="1094" y="2584"/>
                </a:cubicBezTo>
                <a:cubicBezTo>
                  <a:pt x="1672" y="2584"/>
                  <a:pt x="2158" y="2097"/>
                  <a:pt x="2158" y="1490"/>
                </a:cubicBezTo>
                <a:lnTo>
                  <a:pt x="21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327;p18"/>
          <p:cNvGrpSpPr/>
          <p:nvPr/>
        </p:nvGrpSpPr>
        <p:grpSpPr>
          <a:xfrm>
            <a:off x="1853180" y="2049245"/>
            <a:ext cx="306401" cy="859012"/>
            <a:chOff x="1853180" y="2049245"/>
            <a:chExt cx="306401" cy="859012"/>
          </a:xfrm>
        </p:grpSpPr>
        <p:sp>
          <p:nvSpPr>
            <p:cNvPr id="328" name="Google Shape;328;p18"/>
            <p:cNvSpPr/>
            <p:nvPr/>
          </p:nvSpPr>
          <p:spPr>
            <a:xfrm>
              <a:off x="1911825" y="2457937"/>
              <a:ext cx="122605" cy="450320"/>
            </a:xfrm>
            <a:custGeom>
              <a:avLst/>
              <a:gdLst/>
              <a:ahLst/>
              <a:cxnLst/>
              <a:rect l="l" t="t" r="r" b="b"/>
              <a:pathLst>
                <a:path w="1399" h="5138" extrusionOk="0">
                  <a:moveTo>
                    <a:pt x="1094" y="1"/>
                  </a:moveTo>
                  <a:cubicBezTo>
                    <a:pt x="487" y="1"/>
                    <a:pt x="0" y="487"/>
                    <a:pt x="0" y="1065"/>
                  </a:cubicBezTo>
                  <a:lnTo>
                    <a:pt x="0" y="2554"/>
                  </a:lnTo>
                  <a:lnTo>
                    <a:pt x="0" y="4074"/>
                  </a:lnTo>
                  <a:cubicBezTo>
                    <a:pt x="0" y="4651"/>
                    <a:pt x="487" y="5138"/>
                    <a:pt x="1094" y="5138"/>
                  </a:cubicBezTo>
                  <a:cubicBezTo>
                    <a:pt x="1186" y="5138"/>
                    <a:pt x="1307" y="5107"/>
                    <a:pt x="1398" y="5077"/>
                  </a:cubicBezTo>
                  <a:cubicBezTo>
                    <a:pt x="942" y="4955"/>
                    <a:pt x="608" y="4560"/>
                    <a:pt x="608" y="4074"/>
                  </a:cubicBezTo>
                  <a:lnTo>
                    <a:pt x="608" y="2554"/>
                  </a:lnTo>
                  <a:lnTo>
                    <a:pt x="608" y="1065"/>
                  </a:lnTo>
                  <a:cubicBezTo>
                    <a:pt x="608" y="578"/>
                    <a:pt x="942" y="183"/>
                    <a:pt x="1398" y="31"/>
                  </a:cubicBezTo>
                  <a:cubicBezTo>
                    <a:pt x="1307" y="1"/>
                    <a:pt x="1186" y="1"/>
                    <a:pt x="1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053003" y="2521917"/>
              <a:ext cx="18667" cy="306407"/>
            </a:xfrm>
            <a:custGeom>
              <a:avLst/>
              <a:gdLst/>
              <a:ahLst/>
              <a:cxnLst/>
              <a:rect l="l" t="t" r="r" b="b"/>
              <a:pathLst>
                <a:path w="213" h="3496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lnTo>
                    <a:pt x="0" y="3405"/>
                  </a:lnTo>
                  <a:cubicBezTo>
                    <a:pt x="0" y="3466"/>
                    <a:pt x="61" y="3496"/>
                    <a:pt x="122" y="3496"/>
                  </a:cubicBezTo>
                  <a:cubicBezTo>
                    <a:pt x="183" y="3496"/>
                    <a:pt x="213" y="3466"/>
                    <a:pt x="213" y="3405"/>
                  </a:cubicBezTo>
                  <a:lnTo>
                    <a:pt x="213" y="122"/>
                  </a:lnTo>
                  <a:cubicBezTo>
                    <a:pt x="21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1853180" y="2049245"/>
              <a:ext cx="306401" cy="3064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0"/>
                  </a:moveTo>
                  <a:cubicBezTo>
                    <a:pt x="334" y="0"/>
                    <a:pt x="0" y="365"/>
                    <a:pt x="0" y="821"/>
                  </a:cubicBezTo>
                  <a:cubicBezTo>
                    <a:pt x="0" y="1277"/>
                    <a:pt x="334" y="1611"/>
                    <a:pt x="790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18"/>
          <p:cNvSpPr txBox="1"/>
          <p:nvPr/>
        </p:nvSpPr>
        <p:spPr>
          <a:xfrm>
            <a:off x="1853179" y="2102373"/>
            <a:ext cx="3063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6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" name="Google Shape;332;p18"/>
          <p:cNvGrpSpPr/>
          <p:nvPr/>
        </p:nvGrpSpPr>
        <p:grpSpPr>
          <a:xfrm>
            <a:off x="2603243" y="2049245"/>
            <a:ext cx="306401" cy="859012"/>
            <a:chOff x="2603243" y="2049245"/>
            <a:chExt cx="306401" cy="859012"/>
          </a:xfrm>
        </p:grpSpPr>
        <p:sp>
          <p:nvSpPr>
            <p:cNvPr id="333" name="Google Shape;333;p18"/>
            <p:cNvSpPr/>
            <p:nvPr/>
          </p:nvSpPr>
          <p:spPr>
            <a:xfrm>
              <a:off x="2661838" y="2457937"/>
              <a:ext cx="189209" cy="223933"/>
            </a:xfrm>
            <a:custGeom>
              <a:avLst/>
              <a:gdLst/>
              <a:ahLst/>
              <a:cxnLst/>
              <a:rect l="l" t="t" r="r" b="b"/>
              <a:pathLst>
                <a:path w="2159" h="2555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lnTo>
                    <a:pt x="0" y="2554"/>
                  </a:lnTo>
                  <a:lnTo>
                    <a:pt x="2159" y="2554"/>
                  </a:lnTo>
                  <a:lnTo>
                    <a:pt x="2159" y="1065"/>
                  </a:lnTo>
                  <a:cubicBezTo>
                    <a:pt x="2159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2661838" y="2681780"/>
              <a:ext cx="189209" cy="226475"/>
            </a:xfrm>
            <a:custGeom>
              <a:avLst/>
              <a:gdLst/>
              <a:ahLst/>
              <a:cxnLst/>
              <a:rect l="l" t="t" r="r" b="b"/>
              <a:pathLst>
                <a:path w="2159" h="2584" extrusionOk="0">
                  <a:moveTo>
                    <a:pt x="0" y="0"/>
                  </a:moveTo>
                  <a:lnTo>
                    <a:pt x="0" y="1490"/>
                  </a:lnTo>
                  <a:cubicBezTo>
                    <a:pt x="0" y="2097"/>
                    <a:pt x="487" y="2584"/>
                    <a:pt x="1064" y="2584"/>
                  </a:cubicBezTo>
                  <a:cubicBezTo>
                    <a:pt x="1672" y="2584"/>
                    <a:pt x="2159" y="2097"/>
                    <a:pt x="2159" y="1490"/>
                  </a:cubicBezTo>
                  <a:lnTo>
                    <a:pt x="21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2661838" y="2457937"/>
              <a:ext cx="119976" cy="450320"/>
            </a:xfrm>
            <a:custGeom>
              <a:avLst/>
              <a:gdLst/>
              <a:ahLst/>
              <a:cxnLst/>
              <a:rect l="l" t="t" r="r" b="b"/>
              <a:pathLst>
                <a:path w="1369" h="5138" extrusionOk="0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lnTo>
                    <a:pt x="0" y="2554"/>
                  </a:lnTo>
                  <a:lnTo>
                    <a:pt x="0" y="4074"/>
                  </a:lnTo>
                  <a:cubicBezTo>
                    <a:pt x="0" y="4651"/>
                    <a:pt x="487" y="5138"/>
                    <a:pt x="1064" y="5138"/>
                  </a:cubicBezTo>
                  <a:cubicBezTo>
                    <a:pt x="1186" y="5138"/>
                    <a:pt x="1277" y="5107"/>
                    <a:pt x="1368" y="5077"/>
                  </a:cubicBezTo>
                  <a:cubicBezTo>
                    <a:pt x="912" y="4955"/>
                    <a:pt x="608" y="4560"/>
                    <a:pt x="608" y="4074"/>
                  </a:cubicBezTo>
                  <a:lnTo>
                    <a:pt x="608" y="2554"/>
                  </a:lnTo>
                  <a:lnTo>
                    <a:pt x="608" y="1065"/>
                  </a:lnTo>
                  <a:cubicBezTo>
                    <a:pt x="608" y="578"/>
                    <a:pt x="943" y="183"/>
                    <a:pt x="1368" y="31"/>
                  </a:cubicBezTo>
                  <a:cubicBezTo>
                    <a:pt x="1277" y="1"/>
                    <a:pt x="1186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2803017" y="2521917"/>
              <a:ext cx="18754" cy="306407"/>
            </a:xfrm>
            <a:custGeom>
              <a:avLst/>
              <a:gdLst/>
              <a:ahLst/>
              <a:cxnLst/>
              <a:rect l="l" t="t" r="r" b="b"/>
              <a:pathLst>
                <a:path w="214" h="3496" extrusionOk="0">
                  <a:moveTo>
                    <a:pt x="92" y="0"/>
                  </a:moveTo>
                  <a:cubicBezTo>
                    <a:pt x="31" y="0"/>
                    <a:pt x="0" y="61"/>
                    <a:pt x="0" y="122"/>
                  </a:cubicBezTo>
                  <a:lnTo>
                    <a:pt x="0" y="3405"/>
                  </a:lnTo>
                  <a:cubicBezTo>
                    <a:pt x="0" y="3466"/>
                    <a:pt x="31" y="3496"/>
                    <a:pt x="92" y="3496"/>
                  </a:cubicBezTo>
                  <a:cubicBezTo>
                    <a:pt x="152" y="3496"/>
                    <a:pt x="213" y="3466"/>
                    <a:pt x="213" y="3405"/>
                  </a:cubicBezTo>
                  <a:lnTo>
                    <a:pt x="213" y="122"/>
                  </a:lnTo>
                  <a:cubicBezTo>
                    <a:pt x="213" y="61"/>
                    <a:pt x="15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2603243" y="2049245"/>
              <a:ext cx="306401" cy="3064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0"/>
                  </a:moveTo>
                  <a:cubicBezTo>
                    <a:pt x="334" y="0"/>
                    <a:pt x="0" y="365"/>
                    <a:pt x="0" y="821"/>
                  </a:cubicBezTo>
                  <a:cubicBezTo>
                    <a:pt x="0" y="1277"/>
                    <a:pt x="334" y="1611"/>
                    <a:pt x="790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18"/>
          <p:cNvSpPr txBox="1"/>
          <p:nvPr/>
        </p:nvSpPr>
        <p:spPr>
          <a:xfrm>
            <a:off x="2603304" y="2102323"/>
            <a:ext cx="3063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6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3929058" y="1428742"/>
            <a:ext cx="4643469" cy="3000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Ce travail est dans le cadre d’un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Mini-projet en Programmation C.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Une application qui permet de faire la gestion du pharmacie: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Ajout des produits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Modifier les produits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Visualiser des statistiques, etc…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57379E7F-4D99-8ACE-42DB-2B46C87CD8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1812;p39"/>
          <p:cNvGrpSpPr/>
          <p:nvPr/>
        </p:nvGrpSpPr>
        <p:grpSpPr>
          <a:xfrm>
            <a:off x="1659710" y="3929072"/>
            <a:ext cx="7358114" cy="446129"/>
            <a:chOff x="2254286" y="3761998"/>
            <a:chExt cx="7358114" cy="446129"/>
          </a:xfrm>
        </p:grpSpPr>
        <p:sp>
          <p:nvSpPr>
            <p:cNvPr id="46" name="Google Shape;1813;p39"/>
            <p:cNvSpPr/>
            <p:nvPr/>
          </p:nvSpPr>
          <p:spPr>
            <a:xfrm>
              <a:off x="2254292" y="3885130"/>
              <a:ext cx="5500720" cy="322997"/>
            </a:xfrm>
            <a:custGeom>
              <a:avLst/>
              <a:gdLst/>
              <a:ahLst/>
              <a:cxnLst/>
              <a:rect l="l" t="t" r="r" b="b"/>
              <a:pathLst>
                <a:path w="61705" h="5624" extrusionOk="0">
                  <a:moveTo>
                    <a:pt x="1" y="0"/>
                  </a:moveTo>
                  <a:lnTo>
                    <a:pt x="1" y="5624"/>
                  </a:lnTo>
                  <a:lnTo>
                    <a:pt x="61704" y="5624"/>
                  </a:lnTo>
                  <a:lnTo>
                    <a:pt x="564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14;p39"/>
            <p:cNvSpPr/>
            <p:nvPr/>
          </p:nvSpPr>
          <p:spPr>
            <a:xfrm>
              <a:off x="2254286" y="3885125"/>
              <a:ext cx="253217" cy="322997"/>
            </a:xfrm>
            <a:custGeom>
              <a:avLst/>
              <a:gdLst/>
              <a:ahLst/>
              <a:cxnLst/>
              <a:rect l="l" t="t" r="r" b="b"/>
              <a:pathLst>
                <a:path w="4409" h="5624" extrusionOk="0">
                  <a:moveTo>
                    <a:pt x="1" y="0"/>
                  </a:moveTo>
                  <a:lnTo>
                    <a:pt x="1" y="5624"/>
                  </a:lnTo>
                  <a:lnTo>
                    <a:pt x="4408" y="5624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15;p39"/>
            <p:cNvSpPr txBox="1"/>
            <p:nvPr/>
          </p:nvSpPr>
          <p:spPr>
            <a:xfrm flipH="1">
              <a:off x="5489550" y="3951567"/>
              <a:ext cx="1743600" cy="18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20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3"/>
                  </a:solidFill>
                  <a:latin typeface="Fira Sans Extra Condensed"/>
                  <a:ea typeface="Fira Sans Condensed"/>
                  <a:cs typeface="Fira Sans Condensed"/>
                  <a:sym typeface="Fira Sans Extra Condensed"/>
                </a:rPr>
                <a:t>TTC</a:t>
              </a:r>
              <a:endParaRPr sz="1800" b="1">
                <a:solidFill>
                  <a:schemeClr val="accent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9" name="Google Shape;1816;p39"/>
            <p:cNvSpPr txBox="1"/>
            <p:nvPr/>
          </p:nvSpPr>
          <p:spPr>
            <a:xfrm flipH="1">
              <a:off x="7600600" y="3761998"/>
              <a:ext cx="20118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Roboto"/>
                  <a:ea typeface="Roboto"/>
                  <a:cs typeface="Roboto"/>
                  <a:sym typeface="Roboto"/>
                </a:rPr>
                <a:t>Les taxes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" name="Google Shape;1807;p39"/>
          <p:cNvGrpSpPr/>
          <p:nvPr/>
        </p:nvGrpSpPr>
        <p:grpSpPr>
          <a:xfrm>
            <a:off x="1731148" y="3500444"/>
            <a:ext cx="7352950" cy="436702"/>
            <a:chOff x="2200191" y="2996320"/>
            <a:chExt cx="7352950" cy="436702"/>
          </a:xfrm>
        </p:grpSpPr>
        <p:sp>
          <p:nvSpPr>
            <p:cNvPr id="41" name="Google Shape;1808;p39"/>
            <p:cNvSpPr/>
            <p:nvPr/>
          </p:nvSpPr>
          <p:spPr>
            <a:xfrm>
              <a:off x="2200191" y="3110017"/>
              <a:ext cx="4786346" cy="322997"/>
            </a:xfrm>
            <a:custGeom>
              <a:avLst/>
              <a:gdLst/>
              <a:ahLst/>
              <a:cxnLst/>
              <a:rect l="l" t="t" r="r" b="b"/>
              <a:pathLst>
                <a:path w="80003" h="5624" extrusionOk="0">
                  <a:moveTo>
                    <a:pt x="1" y="1"/>
                  </a:moveTo>
                  <a:lnTo>
                    <a:pt x="1" y="5624"/>
                  </a:lnTo>
                  <a:lnTo>
                    <a:pt x="80002" y="5624"/>
                  </a:lnTo>
                  <a:lnTo>
                    <a:pt x="747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09;p39"/>
            <p:cNvSpPr/>
            <p:nvPr/>
          </p:nvSpPr>
          <p:spPr>
            <a:xfrm>
              <a:off x="2254286" y="3110025"/>
              <a:ext cx="253217" cy="322997"/>
            </a:xfrm>
            <a:custGeom>
              <a:avLst/>
              <a:gdLst/>
              <a:ahLst/>
              <a:cxnLst/>
              <a:rect l="l" t="t" r="r" b="b"/>
              <a:pathLst>
                <a:path w="4409" h="5624" extrusionOk="0">
                  <a:moveTo>
                    <a:pt x="1" y="1"/>
                  </a:moveTo>
                  <a:lnTo>
                    <a:pt x="1" y="5624"/>
                  </a:lnTo>
                  <a:lnTo>
                    <a:pt x="4408" y="5624"/>
                  </a:lnTo>
                  <a:lnTo>
                    <a:pt x="4408" y="1764"/>
                  </a:lnTo>
                  <a:lnTo>
                    <a:pt x="4408" y="335"/>
                  </a:lnTo>
                  <a:cubicBezTo>
                    <a:pt x="4408" y="214"/>
                    <a:pt x="4408" y="122"/>
                    <a:pt x="4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10;p39"/>
            <p:cNvSpPr txBox="1"/>
            <p:nvPr/>
          </p:nvSpPr>
          <p:spPr>
            <a:xfrm flipH="1">
              <a:off x="4690499" y="3184089"/>
              <a:ext cx="1743600" cy="18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20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Time_now</a:t>
              </a:r>
              <a:endParaRPr sz="1800" b="1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4" name="Google Shape;1811;p39"/>
            <p:cNvSpPr txBox="1"/>
            <p:nvPr/>
          </p:nvSpPr>
          <p:spPr>
            <a:xfrm flipH="1">
              <a:off x="6898431" y="2996320"/>
              <a:ext cx="265471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fr-FR" dirty="0">
                  <a:latin typeface="Roboto"/>
                  <a:ea typeface="Roboto"/>
                  <a:cs typeface="Roboto"/>
                  <a:sym typeface="Roboto"/>
                </a:rPr>
                <a:t>La date d’ajout ou de vente du produit </a:t>
              </a:r>
            </a:p>
          </p:txBody>
        </p:sp>
      </p:grpSp>
      <p:grpSp>
        <p:nvGrpSpPr>
          <p:cNvPr id="2" name="Google Shape;1797;p39"/>
          <p:cNvGrpSpPr/>
          <p:nvPr/>
        </p:nvGrpSpPr>
        <p:grpSpPr>
          <a:xfrm>
            <a:off x="1287613" y="1542673"/>
            <a:ext cx="6927725" cy="343800"/>
            <a:chOff x="1913887" y="1542673"/>
            <a:chExt cx="6927725" cy="343800"/>
          </a:xfrm>
        </p:grpSpPr>
        <p:sp>
          <p:nvSpPr>
            <p:cNvPr id="1798" name="Google Shape;1798;p39"/>
            <p:cNvSpPr/>
            <p:nvPr/>
          </p:nvSpPr>
          <p:spPr>
            <a:xfrm>
              <a:off x="1913891" y="1559884"/>
              <a:ext cx="3024910" cy="322997"/>
            </a:xfrm>
            <a:custGeom>
              <a:avLst/>
              <a:gdLst/>
              <a:ahLst/>
              <a:cxnLst/>
              <a:rect l="l" t="t" r="r" b="b"/>
              <a:pathLst>
                <a:path w="43285" h="5624" extrusionOk="0">
                  <a:moveTo>
                    <a:pt x="1" y="0"/>
                  </a:moveTo>
                  <a:lnTo>
                    <a:pt x="1" y="5624"/>
                  </a:lnTo>
                  <a:lnTo>
                    <a:pt x="43284" y="5624"/>
                  </a:lnTo>
                  <a:lnTo>
                    <a:pt x="379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1913887" y="1559883"/>
              <a:ext cx="228751" cy="322997"/>
            </a:xfrm>
            <a:custGeom>
              <a:avLst/>
              <a:gdLst/>
              <a:ahLst/>
              <a:cxnLst/>
              <a:rect l="l" t="t" r="r" b="b"/>
              <a:pathLst>
                <a:path w="3983" h="5624" extrusionOk="0">
                  <a:moveTo>
                    <a:pt x="1" y="0"/>
                  </a:moveTo>
                  <a:lnTo>
                    <a:pt x="1" y="5624"/>
                  </a:lnTo>
                  <a:lnTo>
                    <a:pt x="3527" y="5624"/>
                  </a:lnTo>
                  <a:cubicBezTo>
                    <a:pt x="3679" y="5441"/>
                    <a:pt x="3770" y="5289"/>
                    <a:pt x="3770" y="5077"/>
                  </a:cubicBezTo>
                  <a:cubicBezTo>
                    <a:pt x="3770" y="4864"/>
                    <a:pt x="3739" y="4621"/>
                    <a:pt x="3739" y="4408"/>
                  </a:cubicBezTo>
                  <a:cubicBezTo>
                    <a:pt x="3891" y="4225"/>
                    <a:pt x="3983" y="4043"/>
                    <a:pt x="3983" y="3830"/>
                  </a:cubicBezTo>
                  <a:cubicBezTo>
                    <a:pt x="3861" y="1551"/>
                    <a:pt x="3466" y="122"/>
                    <a:pt x="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9"/>
            <p:cNvSpPr txBox="1"/>
            <p:nvPr/>
          </p:nvSpPr>
          <p:spPr>
            <a:xfrm flipH="1">
              <a:off x="2872526" y="1614310"/>
              <a:ext cx="1743600" cy="18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20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Code</a:t>
              </a:r>
              <a:endParaRPr sz="1600" b="1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801" name="Google Shape;1801;p39"/>
            <p:cNvSpPr txBox="1"/>
            <p:nvPr/>
          </p:nvSpPr>
          <p:spPr>
            <a:xfrm flipH="1">
              <a:off x="4928438" y="1542673"/>
              <a:ext cx="3913174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Le code du produit est son identifiant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" name="Google Shape;1802;p39"/>
          <p:cNvGrpSpPr/>
          <p:nvPr/>
        </p:nvGrpSpPr>
        <p:grpSpPr>
          <a:xfrm>
            <a:off x="1159644" y="1930101"/>
            <a:ext cx="5587028" cy="427335"/>
            <a:chOff x="1927843" y="2230645"/>
            <a:chExt cx="5587028" cy="427335"/>
          </a:xfrm>
        </p:grpSpPr>
        <p:sp>
          <p:nvSpPr>
            <p:cNvPr id="1803" name="Google Shape;1803;p39"/>
            <p:cNvSpPr/>
            <p:nvPr/>
          </p:nvSpPr>
          <p:spPr>
            <a:xfrm>
              <a:off x="1927850" y="2334974"/>
              <a:ext cx="3543878" cy="322997"/>
            </a:xfrm>
            <a:custGeom>
              <a:avLst/>
              <a:gdLst/>
              <a:ahLst/>
              <a:cxnLst/>
              <a:rect l="l" t="t" r="r" b="b"/>
              <a:pathLst>
                <a:path w="70945" h="5624" extrusionOk="0">
                  <a:moveTo>
                    <a:pt x="1" y="0"/>
                  </a:moveTo>
                  <a:lnTo>
                    <a:pt x="3588" y="5623"/>
                  </a:lnTo>
                  <a:lnTo>
                    <a:pt x="70945" y="5623"/>
                  </a:lnTo>
                  <a:lnTo>
                    <a:pt x="65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1927843" y="2334983"/>
              <a:ext cx="483634" cy="322997"/>
            </a:xfrm>
            <a:custGeom>
              <a:avLst/>
              <a:gdLst/>
              <a:ahLst/>
              <a:cxnLst/>
              <a:rect l="l" t="t" r="r" b="b"/>
              <a:pathLst>
                <a:path w="8421" h="5624" extrusionOk="0">
                  <a:moveTo>
                    <a:pt x="1" y="0"/>
                  </a:moveTo>
                  <a:lnTo>
                    <a:pt x="3588" y="5623"/>
                  </a:lnTo>
                  <a:lnTo>
                    <a:pt x="8421" y="5623"/>
                  </a:lnTo>
                  <a:cubicBezTo>
                    <a:pt x="8177" y="5076"/>
                    <a:pt x="7904" y="4529"/>
                    <a:pt x="7600" y="3982"/>
                  </a:cubicBezTo>
                  <a:cubicBezTo>
                    <a:pt x="7509" y="3800"/>
                    <a:pt x="7387" y="3617"/>
                    <a:pt x="7266" y="3404"/>
                  </a:cubicBezTo>
                  <a:cubicBezTo>
                    <a:pt x="7266" y="3404"/>
                    <a:pt x="7235" y="3374"/>
                    <a:pt x="7235" y="3344"/>
                  </a:cubicBezTo>
                  <a:cubicBezTo>
                    <a:pt x="7114" y="3161"/>
                    <a:pt x="6992" y="2979"/>
                    <a:pt x="6870" y="2796"/>
                  </a:cubicBezTo>
                  <a:cubicBezTo>
                    <a:pt x="6293" y="1976"/>
                    <a:pt x="5655" y="1186"/>
                    <a:pt x="4925" y="486"/>
                  </a:cubicBezTo>
                  <a:cubicBezTo>
                    <a:pt x="4743" y="334"/>
                    <a:pt x="4621" y="152"/>
                    <a:pt x="4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9"/>
            <p:cNvSpPr txBox="1"/>
            <p:nvPr/>
          </p:nvSpPr>
          <p:spPr>
            <a:xfrm flipH="1">
              <a:off x="3437646" y="2394714"/>
              <a:ext cx="1743600" cy="18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20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Nom</a:t>
              </a:r>
              <a:endParaRPr sz="1600" b="1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806" name="Google Shape;1806;p39"/>
            <p:cNvSpPr txBox="1"/>
            <p:nvPr/>
          </p:nvSpPr>
          <p:spPr>
            <a:xfrm flipH="1">
              <a:off x="5503071" y="2230645"/>
              <a:ext cx="20118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Le nom du produit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Google Shape;1807;p39"/>
          <p:cNvGrpSpPr/>
          <p:nvPr/>
        </p:nvGrpSpPr>
        <p:grpSpPr>
          <a:xfrm>
            <a:off x="1573917" y="2428874"/>
            <a:ext cx="5687541" cy="436703"/>
            <a:chOff x="2200191" y="2996320"/>
            <a:chExt cx="5687541" cy="436703"/>
          </a:xfrm>
        </p:grpSpPr>
        <p:sp>
          <p:nvSpPr>
            <p:cNvPr id="1808" name="Google Shape;1808;p39"/>
            <p:cNvSpPr/>
            <p:nvPr/>
          </p:nvSpPr>
          <p:spPr>
            <a:xfrm>
              <a:off x="2200191" y="3110017"/>
              <a:ext cx="3689342" cy="322997"/>
            </a:xfrm>
            <a:custGeom>
              <a:avLst/>
              <a:gdLst/>
              <a:ahLst/>
              <a:cxnLst/>
              <a:rect l="l" t="t" r="r" b="b"/>
              <a:pathLst>
                <a:path w="80003" h="5624" extrusionOk="0">
                  <a:moveTo>
                    <a:pt x="1" y="1"/>
                  </a:moveTo>
                  <a:lnTo>
                    <a:pt x="1" y="5624"/>
                  </a:lnTo>
                  <a:lnTo>
                    <a:pt x="80002" y="5624"/>
                  </a:lnTo>
                  <a:lnTo>
                    <a:pt x="747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2254286" y="3110025"/>
              <a:ext cx="253217" cy="322997"/>
            </a:xfrm>
            <a:custGeom>
              <a:avLst/>
              <a:gdLst/>
              <a:ahLst/>
              <a:cxnLst/>
              <a:rect l="l" t="t" r="r" b="b"/>
              <a:pathLst>
                <a:path w="4409" h="5624" extrusionOk="0">
                  <a:moveTo>
                    <a:pt x="1" y="1"/>
                  </a:moveTo>
                  <a:lnTo>
                    <a:pt x="1" y="5624"/>
                  </a:lnTo>
                  <a:lnTo>
                    <a:pt x="4408" y="5624"/>
                  </a:lnTo>
                  <a:lnTo>
                    <a:pt x="4408" y="1764"/>
                  </a:lnTo>
                  <a:lnTo>
                    <a:pt x="4408" y="335"/>
                  </a:lnTo>
                  <a:cubicBezTo>
                    <a:pt x="4408" y="214"/>
                    <a:pt x="4408" y="122"/>
                    <a:pt x="4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9"/>
            <p:cNvSpPr txBox="1"/>
            <p:nvPr/>
          </p:nvSpPr>
          <p:spPr>
            <a:xfrm flipH="1">
              <a:off x="3877183" y="3184089"/>
              <a:ext cx="1743600" cy="18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20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Prix</a:t>
              </a:r>
              <a:endParaRPr sz="1800" b="1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811" name="Google Shape;1811;p39"/>
            <p:cNvSpPr txBox="1"/>
            <p:nvPr/>
          </p:nvSpPr>
          <p:spPr>
            <a:xfrm flipH="1">
              <a:off x="5875933" y="2996320"/>
              <a:ext cx="20118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Le prix du produit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Google Shape;1812;p39"/>
          <p:cNvGrpSpPr/>
          <p:nvPr/>
        </p:nvGrpSpPr>
        <p:grpSpPr>
          <a:xfrm>
            <a:off x="1659710" y="2928940"/>
            <a:ext cx="6230135" cy="446129"/>
            <a:chOff x="2254286" y="3761998"/>
            <a:chExt cx="6230135" cy="446129"/>
          </a:xfrm>
        </p:grpSpPr>
        <p:sp>
          <p:nvSpPr>
            <p:cNvPr id="1813" name="Google Shape;1813;p39"/>
            <p:cNvSpPr/>
            <p:nvPr/>
          </p:nvSpPr>
          <p:spPr>
            <a:xfrm>
              <a:off x="2254292" y="3885130"/>
              <a:ext cx="4218321" cy="322997"/>
            </a:xfrm>
            <a:custGeom>
              <a:avLst/>
              <a:gdLst/>
              <a:ahLst/>
              <a:cxnLst/>
              <a:rect l="l" t="t" r="r" b="b"/>
              <a:pathLst>
                <a:path w="61705" h="5624" extrusionOk="0">
                  <a:moveTo>
                    <a:pt x="1" y="0"/>
                  </a:moveTo>
                  <a:lnTo>
                    <a:pt x="1" y="5624"/>
                  </a:lnTo>
                  <a:lnTo>
                    <a:pt x="61704" y="5624"/>
                  </a:lnTo>
                  <a:lnTo>
                    <a:pt x="564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2254286" y="3885125"/>
              <a:ext cx="253217" cy="322997"/>
            </a:xfrm>
            <a:custGeom>
              <a:avLst/>
              <a:gdLst/>
              <a:ahLst/>
              <a:cxnLst/>
              <a:rect l="l" t="t" r="r" b="b"/>
              <a:pathLst>
                <a:path w="4409" h="5624" extrusionOk="0">
                  <a:moveTo>
                    <a:pt x="1" y="0"/>
                  </a:moveTo>
                  <a:lnTo>
                    <a:pt x="1" y="5624"/>
                  </a:lnTo>
                  <a:lnTo>
                    <a:pt x="4408" y="5624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9"/>
            <p:cNvSpPr txBox="1"/>
            <p:nvPr/>
          </p:nvSpPr>
          <p:spPr>
            <a:xfrm flipH="1">
              <a:off x="4361571" y="3951567"/>
              <a:ext cx="1743600" cy="18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20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3"/>
                  </a:solidFill>
                  <a:latin typeface="Fira Sans Extra Condensed"/>
                  <a:ea typeface="Fira Sans Condensed"/>
                  <a:cs typeface="Fira Sans Condensed"/>
                  <a:sym typeface="Fira Sans Extra Condensed"/>
                </a:rPr>
                <a:t>Quantité</a:t>
              </a:r>
              <a:endParaRPr sz="1800" b="1">
                <a:solidFill>
                  <a:schemeClr val="accent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816" name="Google Shape;1816;p39"/>
            <p:cNvSpPr txBox="1"/>
            <p:nvPr/>
          </p:nvSpPr>
          <p:spPr>
            <a:xfrm flipH="1">
              <a:off x="6472621" y="3761998"/>
              <a:ext cx="20118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La quantité du produit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7" name="Google Shape;1817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 Produit</a:t>
            </a:r>
            <a:endParaRPr/>
          </a:p>
        </p:txBody>
      </p:sp>
      <p:sp>
        <p:nvSpPr>
          <p:cNvPr id="1818" name="Google Shape;1818;p39"/>
          <p:cNvSpPr/>
          <p:nvPr/>
        </p:nvSpPr>
        <p:spPr>
          <a:xfrm>
            <a:off x="1434766" y="1456913"/>
            <a:ext cx="511489" cy="110040"/>
          </a:xfrm>
          <a:custGeom>
            <a:avLst/>
            <a:gdLst/>
            <a:ahLst/>
            <a:cxnLst/>
            <a:rect l="l" t="t" r="r" b="b"/>
            <a:pathLst>
              <a:path w="8906" h="1916" extrusionOk="0">
                <a:moveTo>
                  <a:pt x="4468" y="1"/>
                </a:moveTo>
                <a:cubicBezTo>
                  <a:pt x="2006" y="1"/>
                  <a:pt x="0" y="426"/>
                  <a:pt x="0" y="973"/>
                </a:cubicBezTo>
                <a:cubicBezTo>
                  <a:pt x="0" y="1490"/>
                  <a:pt x="2006" y="1916"/>
                  <a:pt x="4468" y="1916"/>
                </a:cubicBezTo>
                <a:cubicBezTo>
                  <a:pt x="6930" y="1916"/>
                  <a:pt x="8906" y="1490"/>
                  <a:pt x="8906" y="973"/>
                </a:cubicBezTo>
                <a:cubicBezTo>
                  <a:pt x="8906" y="426"/>
                  <a:pt x="6930" y="1"/>
                  <a:pt x="44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819;p39"/>
          <p:cNvGrpSpPr/>
          <p:nvPr/>
        </p:nvGrpSpPr>
        <p:grpSpPr>
          <a:xfrm>
            <a:off x="357158" y="1456908"/>
            <a:ext cx="1412366" cy="3123033"/>
            <a:chOff x="983432" y="1456908"/>
            <a:chExt cx="1412366" cy="3123033"/>
          </a:xfrm>
        </p:grpSpPr>
        <p:sp>
          <p:nvSpPr>
            <p:cNvPr id="1820" name="Google Shape;1820;p39"/>
            <p:cNvSpPr/>
            <p:nvPr/>
          </p:nvSpPr>
          <p:spPr>
            <a:xfrm>
              <a:off x="983432" y="1744929"/>
              <a:ext cx="1412366" cy="2835012"/>
            </a:xfrm>
            <a:custGeom>
              <a:avLst/>
              <a:gdLst/>
              <a:ahLst/>
              <a:cxnLst/>
              <a:rect l="l" t="t" r="r" b="b"/>
              <a:pathLst>
                <a:path w="24592" h="49363" extrusionOk="0">
                  <a:moveTo>
                    <a:pt x="7539" y="0"/>
                  </a:moveTo>
                  <a:cubicBezTo>
                    <a:pt x="7539" y="0"/>
                    <a:pt x="8846" y="7204"/>
                    <a:pt x="5168" y="10760"/>
                  </a:cubicBezTo>
                  <a:cubicBezTo>
                    <a:pt x="4074" y="11824"/>
                    <a:pt x="3192" y="13040"/>
                    <a:pt x="2493" y="14256"/>
                  </a:cubicBezTo>
                  <a:cubicBezTo>
                    <a:pt x="822" y="17204"/>
                    <a:pt x="1" y="20639"/>
                    <a:pt x="1" y="24104"/>
                  </a:cubicBezTo>
                  <a:lnTo>
                    <a:pt x="1" y="45016"/>
                  </a:lnTo>
                  <a:cubicBezTo>
                    <a:pt x="1" y="47417"/>
                    <a:pt x="5503" y="49363"/>
                    <a:pt x="12311" y="49363"/>
                  </a:cubicBezTo>
                  <a:cubicBezTo>
                    <a:pt x="19089" y="49363"/>
                    <a:pt x="24591" y="47417"/>
                    <a:pt x="24591" y="45016"/>
                  </a:cubicBezTo>
                  <a:lnTo>
                    <a:pt x="24591" y="24104"/>
                  </a:lnTo>
                  <a:cubicBezTo>
                    <a:pt x="24591" y="20639"/>
                    <a:pt x="23770" y="17204"/>
                    <a:pt x="22099" y="14256"/>
                  </a:cubicBezTo>
                  <a:cubicBezTo>
                    <a:pt x="21430" y="13040"/>
                    <a:pt x="20548" y="11824"/>
                    <a:pt x="19424" y="10760"/>
                  </a:cubicBezTo>
                  <a:cubicBezTo>
                    <a:pt x="15746" y="7204"/>
                    <a:pt x="17053" y="0"/>
                    <a:pt x="17053" y="0"/>
                  </a:cubicBezTo>
                  <a:close/>
                </a:path>
              </a:pathLst>
            </a:custGeom>
            <a:solidFill>
              <a:srgbClr val="51B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1416412" y="1744929"/>
              <a:ext cx="548188" cy="274123"/>
            </a:xfrm>
            <a:custGeom>
              <a:avLst/>
              <a:gdLst/>
              <a:ahLst/>
              <a:cxnLst/>
              <a:rect l="l" t="t" r="r" b="b"/>
              <a:pathLst>
                <a:path w="9545" h="4773" extrusionOk="0">
                  <a:moveTo>
                    <a:pt x="0" y="0"/>
                  </a:moveTo>
                  <a:cubicBezTo>
                    <a:pt x="0" y="0"/>
                    <a:pt x="334" y="1855"/>
                    <a:pt x="182" y="4165"/>
                  </a:cubicBezTo>
                  <a:cubicBezTo>
                    <a:pt x="1246" y="4529"/>
                    <a:pt x="2736" y="4773"/>
                    <a:pt x="4377" y="4773"/>
                  </a:cubicBezTo>
                  <a:cubicBezTo>
                    <a:pt x="6474" y="4773"/>
                    <a:pt x="8328" y="4377"/>
                    <a:pt x="9332" y="3830"/>
                  </a:cubicBezTo>
                  <a:cubicBezTo>
                    <a:pt x="9210" y="1703"/>
                    <a:pt x="9544" y="0"/>
                    <a:pt x="9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1360530" y="1538921"/>
              <a:ext cx="659893" cy="422527"/>
            </a:xfrm>
            <a:custGeom>
              <a:avLst/>
              <a:gdLst/>
              <a:ahLst/>
              <a:cxnLst/>
              <a:rect l="l" t="t" r="r" b="b"/>
              <a:pathLst>
                <a:path w="11490" h="7357" extrusionOk="0">
                  <a:moveTo>
                    <a:pt x="5745" y="1"/>
                  </a:moveTo>
                  <a:cubicBezTo>
                    <a:pt x="2858" y="1"/>
                    <a:pt x="548" y="791"/>
                    <a:pt x="548" y="1733"/>
                  </a:cubicBezTo>
                  <a:cubicBezTo>
                    <a:pt x="183" y="3040"/>
                    <a:pt x="0" y="5442"/>
                    <a:pt x="0" y="5442"/>
                  </a:cubicBezTo>
                  <a:cubicBezTo>
                    <a:pt x="0" y="6505"/>
                    <a:pt x="2554" y="7356"/>
                    <a:pt x="5745" y="7356"/>
                  </a:cubicBezTo>
                  <a:cubicBezTo>
                    <a:pt x="8906" y="7356"/>
                    <a:pt x="11490" y="6505"/>
                    <a:pt x="11490" y="5442"/>
                  </a:cubicBezTo>
                  <a:cubicBezTo>
                    <a:pt x="11338" y="3162"/>
                    <a:pt x="10912" y="1733"/>
                    <a:pt x="10912" y="1733"/>
                  </a:cubicBezTo>
                  <a:cubicBezTo>
                    <a:pt x="10912" y="791"/>
                    <a:pt x="8602" y="1"/>
                    <a:pt x="5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1360530" y="1538921"/>
              <a:ext cx="659893" cy="384105"/>
            </a:xfrm>
            <a:custGeom>
              <a:avLst/>
              <a:gdLst/>
              <a:ahLst/>
              <a:cxnLst/>
              <a:rect l="l" t="t" r="r" b="b"/>
              <a:pathLst>
                <a:path w="11490" h="6688" extrusionOk="0">
                  <a:moveTo>
                    <a:pt x="5745" y="1"/>
                  </a:moveTo>
                  <a:cubicBezTo>
                    <a:pt x="2858" y="1"/>
                    <a:pt x="548" y="791"/>
                    <a:pt x="548" y="1733"/>
                  </a:cubicBezTo>
                  <a:cubicBezTo>
                    <a:pt x="183" y="3010"/>
                    <a:pt x="0" y="5350"/>
                    <a:pt x="0" y="5442"/>
                  </a:cubicBezTo>
                  <a:cubicBezTo>
                    <a:pt x="973" y="6171"/>
                    <a:pt x="3162" y="6688"/>
                    <a:pt x="5745" y="6688"/>
                  </a:cubicBezTo>
                  <a:cubicBezTo>
                    <a:pt x="8298" y="6688"/>
                    <a:pt x="10517" y="6171"/>
                    <a:pt x="11490" y="5442"/>
                  </a:cubicBezTo>
                  <a:cubicBezTo>
                    <a:pt x="11338" y="3162"/>
                    <a:pt x="10912" y="1733"/>
                    <a:pt x="10912" y="1733"/>
                  </a:cubicBezTo>
                  <a:cubicBezTo>
                    <a:pt x="10912" y="791"/>
                    <a:pt x="8602" y="1"/>
                    <a:pt x="57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1348297" y="1456908"/>
              <a:ext cx="684359" cy="436483"/>
            </a:xfrm>
            <a:custGeom>
              <a:avLst/>
              <a:gdLst/>
              <a:ahLst/>
              <a:cxnLst/>
              <a:rect l="l" t="t" r="r" b="b"/>
              <a:pathLst>
                <a:path w="11916" h="7600" extrusionOk="0">
                  <a:moveTo>
                    <a:pt x="5958" y="0"/>
                  </a:moveTo>
                  <a:cubicBezTo>
                    <a:pt x="2979" y="0"/>
                    <a:pt x="578" y="790"/>
                    <a:pt x="578" y="1793"/>
                  </a:cubicBezTo>
                  <a:cubicBezTo>
                    <a:pt x="183" y="3131"/>
                    <a:pt x="1" y="5623"/>
                    <a:pt x="1" y="5623"/>
                  </a:cubicBezTo>
                  <a:cubicBezTo>
                    <a:pt x="1" y="6718"/>
                    <a:pt x="2645" y="7599"/>
                    <a:pt x="5958" y="7599"/>
                  </a:cubicBezTo>
                  <a:cubicBezTo>
                    <a:pt x="9241" y="7599"/>
                    <a:pt x="11916" y="6718"/>
                    <a:pt x="11916" y="5623"/>
                  </a:cubicBezTo>
                  <a:cubicBezTo>
                    <a:pt x="11764" y="3252"/>
                    <a:pt x="11338" y="1793"/>
                    <a:pt x="11338" y="1793"/>
                  </a:cubicBezTo>
                  <a:cubicBezTo>
                    <a:pt x="11338" y="790"/>
                    <a:pt x="8907" y="0"/>
                    <a:pt x="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983432" y="2865653"/>
              <a:ext cx="1412366" cy="1080639"/>
            </a:xfrm>
            <a:custGeom>
              <a:avLst/>
              <a:gdLst/>
              <a:ahLst/>
              <a:cxnLst/>
              <a:rect l="l" t="t" r="r" b="b"/>
              <a:pathLst>
                <a:path w="24592" h="18816" extrusionOk="0">
                  <a:moveTo>
                    <a:pt x="518" y="0"/>
                  </a:moveTo>
                  <a:cubicBezTo>
                    <a:pt x="183" y="1490"/>
                    <a:pt x="1" y="3040"/>
                    <a:pt x="1" y="4590"/>
                  </a:cubicBezTo>
                  <a:lnTo>
                    <a:pt x="1" y="17204"/>
                  </a:lnTo>
                  <a:cubicBezTo>
                    <a:pt x="3831" y="18238"/>
                    <a:pt x="7965" y="18815"/>
                    <a:pt x="12311" y="18815"/>
                  </a:cubicBezTo>
                  <a:cubicBezTo>
                    <a:pt x="16627" y="18815"/>
                    <a:pt x="20761" y="18238"/>
                    <a:pt x="24591" y="17204"/>
                  </a:cubicBezTo>
                  <a:lnTo>
                    <a:pt x="24591" y="4590"/>
                  </a:lnTo>
                  <a:cubicBezTo>
                    <a:pt x="24591" y="3040"/>
                    <a:pt x="24409" y="1490"/>
                    <a:pt x="24105" y="0"/>
                  </a:cubicBezTo>
                  <a:cubicBezTo>
                    <a:pt x="20366" y="760"/>
                    <a:pt x="16415" y="1186"/>
                    <a:pt x="12281" y="1186"/>
                  </a:cubicBezTo>
                  <a:cubicBezTo>
                    <a:pt x="8208" y="1186"/>
                    <a:pt x="4226" y="760"/>
                    <a:pt x="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983432" y="2945942"/>
              <a:ext cx="1412366" cy="890367"/>
            </a:xfrm>
            <a:custGeom>
              <a:avLst/>
              <a:gdLst/>
              <a:ahLst/>
              <a:cxnLst/>
              <a:rect l="l" t="t" r="r" b="b"/>
              <a:pathLst>
                <a:path w="24592" h="15503" extrusionOk="0">
                  <a:moveTo>
                    <a:pt x="244" y="1"/>
                  </a:moveTo>
                  <a:cubicBezTo>
                    <a:pt x="92" y="1034"/>
                    <a:pt x="1" y="2128"/>
                    <a:pt x="1" y="3192"/>
                  </a:cubicBezTo>
                  <a:lnTo>
                    <a:pt x="1" y="14074"/>
                  </a:lnTo>
                  <a:cubicBezTo>
                    <a:pt x="3831" y="14986"/>
                    <a:pt x="7965" y="15502"/>
                    <a:pt x="12311" y="15502"/>
                  </a:cubicBezTo>
                  <a:cubicBezTo>
                    <a:pt x="16627" y="15502"/>
                    <a:pt x="20792" y="14986"/>
                    <a:pt x="24591" y="14074"/>
                  </a:cubicBezTo>
                  <a:lnTo>
                    <a:pt x="24591" y="3192"/>
                  </a:lnTo>
                  <a:cubicBezTo>
                    <a:pt x="24591" y="2128"/>
                    <a:pt x="24500" y="1064"/>
                    <a:pt x="24348" y="1"/>
                  </a:cubicBezTo>
                  <a:cubicBezTo>
                    <a:pt x="20548" y="700"/>
                    <a:pt x="16506" y="1095"/>
                    <a:pt x="12281" y="1095"/>
                  </a:cubicBezTo>
                  <a:cubicBezTo>
                    <a:pt x="8086" y="1095"/>
                    <a:pt x="4044" y="700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1327335" y="3076025"/>
              <a:ext cx="724561" cy="658572"/>
            </a:xfrm>
            <a:custGeom>
              <a:avLst/>
              <a:gdLst/>
              <a:ahLst/>
              <a:cxnLst/>
              <a:rect l="l" t="t" r="r" b="b"/>
              <a:pathLst>
                <a:path w="12616" h="11467" extrusionOk="0">
                  <a:moveTo>
                    <a:pt x="6308" y="0"/>
                  </a:moveTo>
                  <a:cubicBezTo>
                    <a:pt x="4841" y="0"/>
                    <a:pt x="3375" y="562"/>
                    <a:pt x="2250" y="1687"/>
                  </a:cubicBezTo>
                  <a:cubicBezTo>
                    <a:pt x="1" y="3936"/>
                    <a:pt x="1" y="7553"/>
                    <a:pt x="2250" y="9803"/>
                  </a:cubicBezTo>
                  <a:cubicBezTo>
                    <a:pt x="3375" y="10912"/>
                    <a:pt x="4841" y="11467"/>
                    <a:pt x="6308" y="11467"/>
                  </a:cubicBezTo>
                  <a:cubicBezTo>
                    <a:pt x="7775" y="11467"/>
                    <a:pt x="9241" y="10912"/>
                    <a:pt x="10366" y="9803"/>
                  </a:cubicBezTo>
                  <a:cubicBezTo>
                    <a:pt x="12615" y="7553"/>
                    <a:pt x="12615" y="3936"/>
                    <a:pt x="10366" y="1687"/>
                  </a:cubicBezTo>
                  <a:cubicBezTo>
                    <a:pt x="9241" y="562"/>
                    <a:pt x="7775" y="0"/>
                    <a:pt x="6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1467009" y="3181585"/>
              <a:ext cx="445212" cy="446993"/>
            </a:xfrm>
            <a:custGeom>
              <a:avLst/>
              <a:gdLst/>
              <a:ahLst/>
              <a:cxnLst/>
              <a:rect l="l" t="t" r="r" b="b"/>
              <a:pathLst>
                <a:path w="7752" h="7783" extrusionOk="0">
                  <a:moveTo>
                    <a:pt x="3891" y="1"/>
                  </a:moveTo>
                  <a:cubicBezTo>
                    <a:pt x="3010" y="1"/>
                    <a:pt x="2311" y="730"/>
                    <a:pt x="2311" y="1582"/>
                  </a:cubicBezTo>
                  <a:lnTo>
                    <a:pt x="2311" y="2341"/>
                  </a:lnTo>
                  <a:lnTo>
                    <a:pt x="1551" y="2341"/>
                  </a:lnTo>
                  <a:cubicBezTo>
                    <a:pt x="700" y="2341"/>
                    <a:pt x="1" y="3041"/>
                    <a:pt x="1" y="3892"/>
                  </a:cubicBezTo>
                  <a:cubicBezTo>
                    <a:pt x="1" y="4773"/>
                    <a:pt x="700" y="5472"/>
                    <a:pt x="1551" y="5472"/>
                  </a:cubicBezTo>
                  <a:lnTo>
                    <a:pt x="2311" y="5472"/>
                  </a:lnTo>
                  <a:lnTo>
                    <a:pt x="2311" y="6202"/>
                  </a:lnTo>
                  <a:cubicBezTo>
                    <a:pt x="2311" y="7083"/>
                    <a:pt x="3010" y="7782"/>
                    <a:pt x="3891" y="7782"/>
                  </a:cubicBezTo>
                  <a:cubicBezTo>
                    <a:pt x="4742" y="7782"/>
                    <a:pt x="5441" y="7083"/>
                    <a:pt x="5441" y="6202"/>
                  </a:cubicBezTo>
                  <a:lnTo>
                    <a:pt x="5441" y="5472"/>
                  </a:lnTo>
                  <a:lnTo>
                    <a:pt x="6201" y="5472"/>
                  </a:lnTo>
                  <a:cubicBezTo>
                    <a:pt x="7052" y="5472"/>
                    <a:pt x="7751" y="4773"/>
                    <a:pt x="7751" y="3892"/>
                  </a:cubicBezTo>
                  <a:cubicBezTo>
                    <a:pt x="7751" y="3041"/>
                    <a:pt x="7052" y="2341"/>
                    <a:pt x="6201" y="2341"/>
                  </a:cubicBezTo>
                  <a:lnTo>
                    <a:pt x="5441" y="2341"/>
                  </a:lnTo>
                  <a:lnTo>
                    <a:pt x="5441" y="1582"/>
                  </a:lnTo>
                  <a:cubicBezTo>
                    <a:pt x="5441" y="730"/>
                    <a:pt x="4742" y="1"/>
                    <a:pt x="3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1048043" y="2362895"/>
              <a:ext cx="549968" cy="1587993"/>
            </a:xfrm>
            <a:custGeom>
              <a:avLst/>
              <a:gdLst/>
              <a:ahLst/>
              <a:cxnLst/>
              <a:rect l="l" t="t" r="r" b="b"/>
              <a:pathLst>
                <a:path w="9576" h="27650" extrusionOk="0">
                  <a:moveTo>
                    <a:pt x="8967" y="0"/>
                  </a:moveTo>
                  <a:cubicBezTo>
                    <a:pt x="4773" y="912"/>
                    <a:pt x="1308" y="4469"/>
                    <a:pt x="456" y="8724"/>
                  </a:cubicBezTo>
                  <a:cubicBezTo>
                    <a:pt x="244" y="9909"/>
                    <a:pt x="92" y="11277"/>
                    <a:pt x="61" y="12797"/>
                  </a:cubicBezTo>
                  <a:cubicBezTo>
                    <a:pt x="1" y="18025"/>
                    <a:pt x="183" y="23739"/>
                    <a:pt x="335" y="27417"/>
                  </a:cubicBezTo>
                  <a:cubicBezTo>
                    <a:pt x="351" y="27573"/>
                    <a:pt x="470" y="27649"/>
                    <a:pt x="583" y="27649"/>
                  </a:cubicBezTo>
                  <a:cubicBezTo>
                    <a:pt x="690" y="27649"/>
                    <a:pt x="791" y="27581"/>
                    <a:pt x="791" y="27448"/>
                  </a:cubicBezTo>
                  <a:cubicBezTo>
                    <a:pt x="1186" y="21976"/>
                    <a:pt x="2037" y="12463"/>
                    <a:pt x="3283" y="9271"/>
                  </a:cubicBezTo>
                  <a:cubicBezTo>
                    <a:pt x="4925" y="5137"/>
                    <a:pt x="7812" y="2128"/>
                    <a:pt x="9271" y="791"/>
                  </a:cubicBezTo>
                  <a:cubicBezTo>
                    <a:pt x="9575" y="517"/>
                    <a:pt x="9393" y="0"/>
                    <a:pt x="8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D1817A-7072-4531-7B89-62FFBB023C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Syntaxe de structure produit</a:t>
            </a:r>
            <a:endParaRPr dirty="0"/>
          </a:p>
        </p:txBody>
      </p:sp>
      <p:grpSp>
        <p:nvGrpSpPr>
          <p:cNvPr id="2" name="Google Shape;1885;p41"/>
          <p:cNvGrpSpPr/>
          <p:nvPr/>
        </p:nvGrpSpPr>
        <p:grpSpPr>
          <a:xfrm rot="2879466">
            <a:off x="6463213" y="989381"/>
            <a:ext cx="2837953" cy="392891"/>
            <a:chOff x="2536835" y="1360625"/>
            <a:chExt cx="4070339" cy="722311"/>
          </a:xfrm>
        </p:grpSpPr>
        <p:sp>
          <p:nvSpPr>
            <p:cNvPr id="1886" name="Google Shape;1886;p41"/>
            <p:cNvSpPr/>
            <p:nvPr/>
          </p:nvSpPr>
          <p:spPr>
            <a:xfrm>
              <a:off x="5818177" y="1683778"/>
              <a:ext cx="788998" cy="76008"/>
            </a:xfrm>
            <a:custGeom>
              <a:avLst/>
              <a:gdLst/>
              <a:ahLst/>
              <a:cxnLst/>
              <a:rect l="l" t="t" r="r" b="b"/>
              <a:pathLst>
                <a:path w="20822" h="1916" extrusionOk="0">
                  <a:moveTo>
                    <a:pt x="1186" y="0"/>
                  </a:moveTo>
                  <a:cubicBezTo>
                    <a:pt x="517" y="0"/>
                    <a:pt x="0" y="426"/>
                    <a:pt x="0" y="942"/>
                  </a:cubicBezTo>
                  <a:cubicBezTo>
                    <a:pt x="0" y="1490"/>
                    <a:pt x="548" y="1915"/>
                    <a:pt x="1186" y="1915"/>
                  </a:cubicBezTo>
                  <a:lnTo>
                    <a:pt x="20821" y="1915"/>
                  </a:lnTo>
                  <a:lnTo>
                    <a:pt x="165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5637356" y="1639149"/>
              <a:ext cx="450390" cy="164035"/>
            </a:xfrm>
            <a:custGeom>
              <a:avLst/>
              <a:gdLst/>
              <a:ahLst/>
              <a:cxnLst/>
              <a:rect l="l" t="t" r="r" b="b"/>
              <a:pathLst>
                <a:path w="11886" h="4135" extrusionOk="0">
                  <a:moveTo>
                    <a:pt x="2067" y="1"/>
                  </a:moveTo>
                  <a:cubicBezTo>
                    <a:pt x="912" y="1"/>
                    <a:pt x="0" y="943"/>
                    <a:pt x="0" y="2067"/>
                  </a:cubicBezTo>
                  <a:cubicBezTo>
                    <a:pt x="0" y="3223"/>
                    <a:pt x="912" y="4134"/>
                    <a:pt x="2067" y="4134"/>
                  </a:cubicBezTo>
                  <a:lnTo>
                    <a:pt x="9818" y="4134"/>
                  </a:lnTo>
                  <a:cubicBezTo>
                    <a:pt x="10943" y="4134"/>
                    <a:pt x="11885" y="3223"/>
                    <a:pt x="11885" y="2067"/>
                  </a:cubicBezTo>
                  <a:cubicBezTo>
                    <a:pt x="11885" y="943"/>
                    <a:pt x="10973" y="1"/>
                    <a:pt x="98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5593590" y="1570441"/>
              <a:ext cx="202725" cy="302682"/>
            </a:xfrm>
            <a:custGeom>
              <a:avLst/>
              <a:gdLst/>
              <a:ahLst/>
              <a:cxnLst/>
              <a:rect l="l" t="t" r="r" b="b"/>
              <a:pathLst>
                <a:path w="5350" h="7630" extrusionOk="0">
                  <a:moveTo>
                    <a:pt x="2219" y="0"/>
                  </a:moveTo>
                  <a:cubicBezTo>
                    <a:pt x="1003" y="0"/>
                    <a:pt x="0" y="973"/>
                    <a:pt x="0" y="2189"/>
                  </a:cubicBezTo>
                  <a:lnTo>
                    <a:pt x="0" y="5410"/>
                  </a:lnTo>
                  <a:cubicBezTo>
                    <a:pt x="0" y="6626"/>
                    <a:pt x="1003" y="7629"/>
                    <a:pt x="2219" y="7629"/>
                  </a:cubicBezTo>
                  <a:lnTo>
                    <a:pt x="3161" y="7629"/>
                  </a:lnTo>
                  <a:cubicBezTo>
                    <a:pt x="4377" y="7629"/>
                    <a:pt x="5350" y="6626"/>
                    <a:pt x="5350" y="5410"/>
                  </a:cubicBezTo>
                  <a:lnTo>
                    <a:pt x="5350" y="2189"/>
                  </a:lnTo>
                  <a:cubicBezTo>
                    <a:pt x="5350" y="973"/>
                    <a:pt x="4377" y="0"/>
                    <a:pt x="3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5492229" y="1440203"/>
              <a:ext cx="202763" cy="563155"/>
            </a:xfrm>
            <a:custGeom>
              <a:avLst/>
              <a:gdLst/>
              <a:ahLst/>
              <a:cxnLst/>
              <a:rect l="l" t="t" r="r" b="b"/>
              <a:pathLst>
                <a:path w="5351" h="14196" extrusionOk="0">
                  <a:moveTo>
                    <a:pt x="2189" y="0"/>
                  </a:moveTo>
                  <a:cubicBezTo>
                    <a:pt x="973" y="0"/>
                    <a:pt x="0" y="973"/>
                    <a:pt x="0" y="2189"/>
                  </a:cubicBezTo>
                  <a:lnTo>
                    <a:pt x="0" y="11976"/>
                  </a:lnTo>
                  <a:cubicBezTo>
                    <a:pt x="0" y="13192"/>
                    <a:pt x="973" y="14195"/>
                    <a:pt x="2189" y="14195"/>
                  </a:cubicBezTo>
                  <a:lnTo>
                    <a:pt x="3162" y="14195"/>
                  </a:lnTo>
                  <a:cubicBezTo>
                    <a:pt x="4347" y="14195"/>
                    <a:pt x="5350" y="13192"/>
                    <a:pt x="5350" y="11976"/>
                  </a:cubicBezTo>
                  <a:lnTo>
                    <a:pt x="5350" y="2189"/>
                  </a:lnTo>
                  <a:cubicBezTo>
                    <a:pt x="5350" y="973"/>
                    <a:pt x="4347" y="0"/>
                    <a:pt x="3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3489329" y="1360625"/>
              <a:ext cx="2104322" cy="722311"/>
            </a:xfrm>
            <a:custGeom>
              <a:avLst/>
              <a:gdLst/>
              <a:ahLst/>
              <a:cxnLst/>
              <a:rect l="l" t="t" r="r" b="b"/>
              <a:pathLst>
                <a:path w="55534" h="18208" extrusionOk="0">
                  <a:moveTo>
                    <a:pt x="2402" y="0"/>
                  </a:moveTo>
                  <a:cubicBezTo>
                    <a:pt x="1064" y="0"/>
                    <a:pt x="0" y="1064"/>
                    <a:pt x="0" y="2371"/>
                  </a:cubicBezTo>
                  <a:lnTo>
                    <a:pt x="0" y="15806"/>
                  </a:lnTo>
                  <a:cubicBezTo>
                    <a:pt x="0" y="17113"/>
                    <a:pt x="1064" y="18207"/>
                    <a:pt x="2402" y="18207"/>
                  </a:cubicBezTo>
                  <a:lnTo>
                    <a:pt x="53132" y="18207"/>
                  </a:lnTo>
                  <a:cubicBezTo>
                    <a:pt x="54469" y="18207"/>
                    <a:pt x="55533" y="17113"/>
                    <a:pt x="55533" y="15806"/>
                  </a:cubicBezTo>
                  <a:lnTo>
                    <a:pt x="55533" y="2371"/>
                  </a:lnTo>
                  <a:cubicBezTo>
                    <a:pt x="55533" y="1064"/>
                    <a:pt x="54469" y="0"/>
                    <a:pt x="53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3563029" y="1440203"/>
              <a:ext cx="1956882" cy="563155"/>
            </a:xfrm>
            <a:custGeom>
              <a:avLst/>
              <a:gdLst/>
              <a:ahLst/>
              <a:cxnLst/>
              <a:rect l="l" t="t" r="r" b="b"/>
              <a:pathLst>
                <a:path w="51643" h="14196" extrusionOk="0">
                  <a:moveTo>
                    <a:pt x="973" y="0"/>
                  </a:moveTo>
                  <a:cubicBezTo>
                    <a:pt x="426" y="0"/>
                    <a:pt x="1" y="426"/>
                    <a:pt x="1" y="943"/>
                  </a:cubicBezTo>
                  <a:lnTo>
                    <a:pt x="1" y="13222"/>
                  </a:lnTo>
                  <a:cubicBezTo>
                    <a:pt x="1" y="13769"/>
                    <a:pt x="426" y="14195"/>
                    <a:pt x="973" y="14195"/>
                  </a:cubicBezTo>
                  <a:lnTo>
                    <a:pt x="50670" y="14195"/>
                  </a:lnTo>
                  <a:cubicBezTo>
                    <a:pt x="51217" y="14195"/>
                    <a:pt x="51643" y="13739"/>
                    <a:pt x="51643" y="13222"/>
                  </a:cubicBezTo>
                  <a:lnTo>
                    <a:pt x="51643" y="943"/>
                  </a:lnTo>
                  <a:cubicBezTo>
                    <a:pt x="51643" y="426"/>
                    <a:pt x="51217" y="0"/>
                    <a:pt x="50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4527042" y="1440203"/>
              <a:ext cx="992859" cy="563155"/>
            </a:xfrm>
            <a:custGeom>
              <a:avLst/>
              <a:gdLst/>
              <a:ahLst/>
              <a:cxnLst/>
              <a:rect l="l" t="t" r="r" b="b"/>
              <a:pathLst>
                <a:path w="26202" h="14196" extrusionOk="0">
                  <a:moveTo>
                    <a:pt x="1" y="0"/>
                  </a:moveTo>
                  <a:lnTo>
                    <a:pt x="1" y="14195"/>
                  </a:lnTo>
                  <a:lnTo>
                    <a:pt x="25229" y="14195"/>
                  </a:lnTo>
                  <a:cubicBezTo>
                    <a:pt x="25776" y="14195"/>
                    <a:pt x="26202" y="13769"/>
                    <a:pt x="26202" y="13222"/>
                  </a:cubicBezTo>
                  <a:lnTo>
                    <a:pt x="26202" y="943"/>
                  </a:lnTo>
                  <a:cubicBezTo>
                    <a:pt x="26202" y="426"/>
                    <a:pt x="25776" y="0"/>
                    <a:pt x="25229" y="0"/>
                  </a:cubicBezTo>
                  <a:close/>
                </a:path>
              </a:pathLst>
            </a:custGeom>
            <a:solidFill>
              <a:srgbClr val="FFE4E4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4527042" y="1659659"/>
              <a:ext cx="992859" cy="343701"/>
            </a:xfrm>
            <a:custGeom>
              <a:avLst/>
              <a:gdLst/>
              <a:ahLst/>
              <a:cxnLst/>
              <a:rect l="l" t="t" r="r" b="b"/>
              <a:pathLst>
                <a:path w="26202" h="8664" extrusionOk="0">
                  <a:moveTo>
                    <a:pt x="26202" y="0"/>
                  </a:moveTo>
                  <a:lnTo>
                    <a:pt x="24287" y="5441"/>
                  </a:lnTo>
                  <a:cubicBezTo>
                    <a:pt x="24105" y="6019"/>
                    <a:pt x="23406" y="6505"/>
                    <a:pt x="22767" y="6535"/>
                  </a:cubicBezTo>
                  <a:lnTo>
                    <a:pt x="1" y="7082"/>
                  </a:lnTo>
                  <a:lnTo>
                    <a:pt x="1" y="8663"/>
                  </a:lnTo>
                  <a:lnTo>
                    <a:pt x="25229" y="8663"/>
                  </a:lnTo>
                  <a:cubicBezTo>
                    <a:pt x="25776" y="8663"/>
                    <a:pt x="26202" y="8237"/>
                    <a:pt x="26202" y="7690"/>
                  </a:cubicBezTo>
                  <a:lnTo>
                    <a:pt x="262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3563029" y="1639149"/>
              <a:ext cx="964061" cy="164035"/>
            </a:xfrm>
            <a:custGeom>
              <a:avLst/>
              <a:gdLst/>
              <a:ahLst/>
              <a:cxnLst/>
              <a:rect l="l" t="t" r="r" b="b"/>
              <a:pathLst>
                <a:path w="25442" h="4135" extrusionOk="0">
                  <a:moveTo>
                    <a:pt x="1" y="1"/>
                  </a:moveTo>
                  <a:lnTo>
                    <a:pt x="1" y="4134"/>
                  </a:lnTo>
                  <a:lnTo>
                    <a:pt x="25442" y="4134"/>
                  </a:lnTo>
                  <a:lnTo>
                    <a:pt x="254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3563029" y="1639149"/>
              <a:ext cx="57634" cy="164035"/>
            </a:xfrm>
            <a:custGeom>
              <a:avLst/>
              <a:gdLst/>
              <a:ahLst/>
              <a:cxnLst/>
              <a:rect l="l" t="t" r="r" b="b"/>
              <a:pathLst>
                <a:path w="1521" h="4135" extrusionOk="0">
                  <a:moveTo>
                    <a:pt x="1" y="1"/>
                  </a:moveTo>
                  <a:lnTo>
                    <a:pt x="1" y="4134"/>
                  </a:lnTo>
                  <a:lnTo>
                    <a:pt x="1520" y="4134"/>
                  </a:lnTo>
                  <a:cubicBezTo>
                    <a:pt x="1368" y="3466"/>
                    <a:pt x="1277" y="2767"/>
                    <a:pt x="1277" y="2067"/>
                  </a:cubicBezTo>
                  <a:cubicBezTo>
                    <a:pt x="1277" y="1368"/>
                    <a:pt x="1368" y="669"/>
                    <a:pt x="1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4409576" y="1639149"/>
              <a:ext cx="57634" cy="164035"/>
            </a:xfrm>
            <a:custGeom>
              <a:avLst/>
              <a:gdLst/>
              <a:ahLst/>
              <a:cxnLst/>
              <a:rect l="l" t="t" r="r" b="b"/>
              <a:pathLst>
                <a:path w="1521" h="4135" extrusionOk="0">
                  <a:moveTo>
                    <a:pt x="0" y="1"/>
                  </a:moveTo>
                  <a:cubicBezTo>
                    <a:pt x="152" y="669"/>
                    <a:pt x="244" y="1368"/>
                    <a:pt x="244" y="2067"/>
                  </a:cubicBezTo>
                  <a:cubicBezTo>
                    <a:pt x="244" y="2767"/>
                    <a:pt x="152" y="3466"/>
                    <a:pt x="0" y="4134"/>
                  </a:cubicBezTo>
                  <a:lnTo>
                    <a:pt x="1520" y="413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4459101" y="1440203"/>
              <a:ext cx="134784" cy="563155"/>
            </a:xfrm>
            <a:custGeom>
              <a:avLst/>
              <a:gdLst/>
              <a:ahLst/>
              <a:cxnLst/>
              <a:rect l="l" t="t" r="r" b="b"/>
              <a:pathLst>
                <a:path w="3557" h="14196" extrusionOk="0">
                  <a:moveTo>
                    <a:pt x="1794" y="0"/>
                  </a:moveTo>
                  <a:cubicBezTo>
                    <a:pt x="791" y="0"/>
                    <a:pt x="0" y="791"/>
                    <a:pt x="0" y="1794"/>
                  </a:cubicBezTo>
                  <a:lnTo>
                    <a:pt x="0" y="12402"/>
                  </a:lnTo>
                  <a:cubicBezTo>
                    <a:pt x="0" y="13374"/>
                    <a:pt x="791" y="14195"/>
                    <a:pt x="1794" y="14195"/>
                  </a:cubicBezTo>
                  <a:cubicBezTo>
                    <a:pt x="2767" y="14195"/>
                    <a:pt x="3557" y="13374"/>
                    <a:pt x="3557" y="12402"/>
                  </a:cubicBezTo>
                  <a:lnTo>
                    <a:pt x="3557" y="1794"/>
                  </a:lnTo>
                  <a:cubicBezTo>
                    <a:pt x="3557" y="791"/>
                    <a:pt x="2767" y="0"/>
                    <a:pt x="1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4525905" y="1440203"/>
              <a:ext cx="67979" cy="563155"/>
            </a:xfrm>
            <a:custGeom>
              <a:avLst/>
              <a:gdLst/>
              <a:ahLst/>
              <a:cxnLst/>
              <a:rect l="l" t="t" r="r" b="b"/>
              <a:pathLst>
                <a:path w="1794" h="14196" extrusionOk="0">
                  <a:moveTo>
                    <a:pt x="0" y="0"/>
                  </a:moveTo>
                  <a:lnTo>
                    <a:pt x="0" y="14195"/>
                  </a:lnTo>
                  <a:lnTo>
                    <a:pt x="61" y="14195"/>
                  </a:lnTo>
                  <a:cubicBezTo>
                    <a:pt x="1034" y="14195"/>
                    <a:pt x="1794" y="13374"/>
                    <a:pt x="1794" y="12371"/>
                  </a:cubicBezTo>
                  <a:lnTo>
                    <a:pt x="1794" y="1824"/>
                  </a:lnTo>
                  <a:cubicBezTo>
                    <a:pt x="1794" y="821"/>
                    <a:pt x="1034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2551803" y="1639149"/>
              <a:ext cx="937574" cy="164035"/>
            </a:xfrm>
            <a:custGeom>
              <a:avLst/>
              <a:gdLst/>
              <a:ahLst/>
              <a:cxnLst/>
              <a:rect l="l" t="t" r="r" b="b"/>
              <a:pathLst>
                <a:path w="24743" h="4135" extrusionOk="0">
                  <a:moveTo>
                    <a:pt x="0" y="1"/>
                  </a:moveTo>
                  <a:lnTo>
                    <a:pt x="0" y="4134"/>
                  </a:lnTo>
                  <a:lnTo>
                    <a:pt x="24742" y="4134"/>
                  </a:lnTo>
                  <a:lnTo>
                    <a:pt x="24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3399487" y="1639149"/>
              <a:ext cx="89881" cy="164035"/>
            </a:xfrm>
            <a:custGeom>
              <a:avLst/>
              <a:gdLst/>
              <a:ahLst/>
              <a:cxnLst/>
              <a:rect l="l" t="t" r="r" b="b"/>
              <a:pathLst>
                <a:path w="2372" h="4135" extrusionOk="0">
                  <a:moveTo>
                    <a:pt x="0" y="1"/>
                  </a:moveTo>
                  <a:cubicBezTo>
                    <a:pt x="152" y="669"/>
                    <a:pt x="244" y="1368"/>
                    <a:pt x="244" y="2067"/>
                  </a:cubicBezTo>
                  <a:cubicBezTo>
                    <a:pt x="244" y="2767"/>
                    <a:pt x="152" y="3466"/>
                    <a:pt x="0" y="4134"/>
                  </a:cubicBezTo>
                  <a:lnTo>
                    <a:pt x="2371" y="413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2704962" y="1639149"/>
              <a:ext cx="89881" cy="164035"/>
            </a:xfrm>
            <a:custGeom>
              <a:avLst/>
              <a:gdLst/>
              <a:ahLst/>
              <a:cxnLst/>
              <a:rect l="l" t="t" r="r" b="b"/>
              <a:pathLst>
                <a:path w="2372" h="4135" extrusionOk="0">
                  <a:moveTo>
                    <a:pt x="1" y="1"/>
                  </a:moveTo>
                  <a:lnTo>
                    <a:pt x="1" y="4134"/>
                  </a:lnTo>
                  <a:lnTo>
                    <a:pt x="2372" y="4134"/>
                  </a:lnTo>
                  <a:cubicBezTo>
                    <a:pt x="2220" y="3466"/>
                    <a:pt x="2129" y="2767"/>
                    <a:pt x="2129" y="2067"/>
                  </a:cubicBezTo>
                  <a:cubicBezTo>
                    <a:pt x="2129" y="1368"/>
                    <a:pt x="2220" y="669"/>
                    <a:pt x="2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2605912" y="1486023"/>
              <a:ext cx="130199" cy="471478"/>
            </a:xfrm>
            <a:custGeom>
              <a:avLst/>
              <a:gdLst/>
              <a:ahLst/>
              <a:cxnLst/>
              <a:rect l="l" t="t" r="r" b="b"/>
              <a:pathLst>
                <a:path w="3436" h="11885" extrusionOk="0">
                  <a:moveTo>
                    <a:pt x="1186" y="0"/>
                  </a:moveTo>
                  <a:cubicBezTo>
                    <a:pt x="548" y="0"/>
                    <a:pt x="1" y="517"/>
                    <a:pt x="1" y="1186"/>
                  </a:cubicBezTo>
                  <a:lnTo>
                    <a:pt x="1" y="10669"/>
                  </a:lnTo>
                  <a:cubicBezTo>
                    <a:pt x="1" y="11338"/>
                    <a:pt x="548" y="11885"/>
                    <a:pt x="1186" y="11885"/>
                  </a:cubicBezTo>
                  <a:lnTo>
                    <a:pt x="2250" y="11885"/>
                  </a:lnTo>
                  <a:cubicBezTo>
                    <a:pt x="2888" y="11885"/>
                    <a:pt x="3436" y="11338"/>
                    <a:pt x="3436" y="10669"/>
                  </a:cubicBezTo>
                  <a:lnTo>
                    <a:pt x="3436" y="1186"/>
                  </a:lnTo>
                  <a:cubicBezTo>
                    <a:pt x="3436" y="517"/>
                    <a:pt x="2919" y="0"/>
                    <a:pt x="2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2536835" y="1407634"/>
              <a:ext cx="152063" cy="627064"/>
            </a:xfrm>
            <a:custGeom>
              <a:avLst/>
              <a:gdLst/>
              <a:ahLst/>
              <a:cxnLst/>
              <a:rect l="l" t="t" r="r" b="b"/>
              <a:pathLst>
                <a:path w="4013" h="15807" extrusionOk="0">
                  <a:moveTo>
                    <a:pt x="1459" y="1"/>
                  </a:moveTo>
                  <a:cubicBezTo>
                    <a:pt x="669" y="1"/>
                    <a:pt x="0" y="669"/>
                    <a:pt x="0" y="1460"/>
                  </a:cubicBezTo>
                  <a:lnTo>
                    <a:pt x="0" y="14378"/>
                  </a:lnTo>
                  <a:cubicBezTo>
                    <a:pt x="0" y="15168"/>
                    <a:pt x="669" y="15806"/>
                    <a:pt x="1459" y="15806"/>
                  </a:cubicBezTo>
                  <a:lnTo>
                    <a:pt x="2584" y="15806"/>
                  </a:lnTo>
                  <a:cubicBezTo>
                    <a:pt x="3374" y="15806"/>
                    <a:pt x="4012" y="15168"/>
                    <a:pt x="4012" y="14378"/>
                  </a:cubicBezTo>
                  <a:lnTo>
                    <a:pt x="4012" y="1460"/>
                  </a:lnTo>
                  <a:cubicBezTo>
                    <a:pt x="4012" y="669"/>
                    <a:pt x="3374" y="1"/>
                    <a:pt x="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357304"/>
            <a:ext cx="48387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F83573B-5EEE-F4D9-D9E2-C7E84227F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méthodes en menu principal</a:t>
            </a:r>
            <a:endParaRPr/>
          </a:p>
        </p:txBody>
      </p:sp>
      <p:grpSp>
        <p:nvGrpSpPr>
          <p:cNvPr id="2" name="Google Shape;1394;p33"/>
          <p:cNvGrpSpPr/>
          <p:nvPr/>
        </p:nvGrpSpPr>
        <p:grpSpPr>
          <a:xfrm>
            <a:off x="4223077" y="1349989"/>
            <a:ext cx="726385" cy="3226089"/>
            <a:chOff x="4223077" y="1349989"/>
            <a:chExt cx="726385" cy="3226089"/>
          </a:xfrm>
        </p:grpSpPr>
        <p:sp>
          <p:nvSpPr>
            <p:cNvPr id="1395" name="Google Shape;1395;p33"/>
            <p:cNvSpPr/>
            <p:nvPr/>
          </p:nvSpPr>
          <p:spPr>
            <a:xfrm>
              <a:off x="4559191" y="3850650"/>
              <a:ext cx="38952" cy="725428"/>
            </a:xfrm>
            <a:custGeom>
              <a:avLst/>
              <a:gdLst/>
              <a:ahLst/>
              <a:cxnLst/>
              <a:rect l="l" t="t" r="r" b="b"/>
              <a:pathLst>
                <a:path w="1490" h="27749" extrusionOk="0">
                  <a:moveTo>
                    <a:pt x="1" y="1"/>
                  </a:moveTo>
                  <a:lnTo>
                    <a:pt x="700" y="27448"/>
                  </a:lnTo>
                  <a:cubicBezTo>
                    <a:pt x="700" y="27650"/>
                    <a:pt x="842" y="27748"/>
                    <a:pt x="986" y="27748"/>
                  </a:cubicBezTo>
                  <a:cubicBezTo>
                    <a:pt x="1123" y="27748"/>
                    <a:pt x="1262" y="27657"/>
                    <a:pt x="1277" y="27478"/>
                  </a:cubicBezTo>
                  <a:lnTo>
                    <a:pt x="1490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4492449" y="1431057"/>
              <a:ext cx="182788" cy="566070"/>
            </a:xfrm>
            <a:custGeom>
              <a:avLst/>
              <a:gdLst/>
              <a:ahLst/>
              <a:cxnLst/>
              <a:rect l="l" t="t" r="r" b="b"/>
              <a:pathLst>
                <a:path w="6992" h="25867" extrusionOk="0">
                  <a:moveTo>
                    <a:pt x="61" y="0"/>
                  </a:moveTo>
                  <a:lnTo>
                    <a:pt x="0" y="25836"/>
                  </a:lnTo>
                  <a:lnTo>
                    <a:pt x="6961" y="25867"/>
                  </a:lnTo>
                  <a:lnTo>
                    <a:pt x="699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D6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4329555" y="1971400"/>
              <a:ext cx="508576" cy="2046958"/>
            </a:xfrm>
            <a:custGeom>
              <a:avLst/>
              <a:gdLst/>
              <a:ahLst/>
              <a:cxnLst/>
              <a:rect l="l" t="t" r="r" b="b"/>
              <a:pathLst>
                <a:path w="19454" h="78300" extrusionOk="0">
                  <a:moveTo>
                    <a:pt x="152" y="0"/>
                  </a:moveTo>
                  <a:lnTo>
                    <a:pt x="31" y="68634"/>
                  </a:lnTo>
                  <a:cubicBezTo>
                    <a:pt x="0" y="73953"/>
                    <a:pt x="4316" y="78299"/>
                    <a:pt x="9636" y="78299"/>
                  </a:cubicBezTo>
                  <a:cubicBezTo>
                    <a:pt x="14985" y="78299"/>
                    <a:pt x="19302" y="74014"/>
                    <a:pt x="19302" y="68664"/>
                  </a:cubicBezTo>
                  <a:lnTo>
                    <a:pt x="19453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4224005" y="3394650"/>
              <a:ext cx="725457" cy="725530"/>
            </a:xfrm>
            <a:custGeom>
              <a:avLst/>
              <a:gdLst/>
              <a:ahLst/>
              <a:cxnLst/>
              <a:rect l="l" t="t" r="r" b="b"/>
              <a:pathLst>
                <a:path w="30610" h="57996" extrusionOk="0">
                  <a:moveTo>
                    <a:pt x="122" y="0"/>
                  </a:moveTo>
                  <a:lnTo>
                    <a:pt x="1" y="57934"/>
                  </a:lnTo>
                  <a:lnTo>
                    <a:pt x="30487" y="57995"/>
                  </a:lnTo>
                  <a:lnTo>
                    <a:pt x="30609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4223993" y="2687831"/>
              <a:ext cx="725457" cy="725530"/>
            </a:xfrm>
            <a:custGeom>
              <a:avLst/>
              <a:gdLst/>
              <a:ahLst/>
              <a:cxnLst/>
              <a:rect l="l" t="t" r="r" b="b"/>
              <a:pathLst>
                <a:path w="30610" h="57996" extrusionOk="0">
                  <a:moveTo>
                    <a:pt x="122" y="0"/>
                  </a:moveTo>
                  <a:lnTo>
                    <a:pt x="1" y="57934"/>
                  </a:lnTo>
                  <a:lnTo>
                    <a:pt x="30487" y="57995"/>
                  </a:lnTo>
                  <a:lnTo>
                    <a:pt x="30609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4627920" y="2753300"/>
              <a:ext cx="297524" cy="837"/>
            </a:xfrm>
            <a:custGeom>
              <a:avLst/>
              <a:gdLst/>
              <a:ahLst/>
              <a:cxnLst/>
              <a:rect l="l" t="t" r="r" b="b"/>
              <a:pathLst>
                <a:path w="8876" h="32" fill="none" extrusionOk="0">
                  <a:moveTo>
                    <a:pt x="8876" y="31"/>
                  </a:moveTo>
                  <a:lnTo>
                    <a:pt x="0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4530578" y="2828805"/>
              <a:ext cx="394871" cy="810"/>
            </a:xfrm>
            <a:custGeom>
              <a:avLst/>
              <a:gdLst/>
              <a:ahLst/>
              <a:cxnLst/>
              <a:rect l="l" t="t" r="r" b="b"/>
              <a:pathLst>
                <a:path w="8876" h="31" fill="none" extrusionOk="0">
                  <a:moveTo>
                    <a:pt x="8876" y="31"/>
                  </a:moveTo>
                  <a:lnTo>
                    <a:pt x="0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4626881" y="2905084"/>
              <a:ext cx="297557" cy="26"/>
            </a:xfrm>
            <a:custGeom>
              <a:avLst/>
              <a:gdLst/>
              <a:ahLst/>
              <a:cxnLst/>
              <a:rect l="l" t="t" r="r" b="b"/>
              <a:pathLst>
                <a:path w="8877" h="1" fill="none" extrusionOk="0">
                  <a:moveTo>
                    <a:pt x="8876" y="0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4627813" y="2980558"/>
              <a:ext cx="297524" cy="26"/>
            </a:xfrm>
            <a:custGeom>
              <a:avLst/>
              <a:gdLst/>
              <a:ahLst/>
              <a:cxnLst/>
              <a:rect l="l" t="t" r="r" b="b"/>
              <a:pathLst>
                <a:path w="8876" h="1" fill="none" extrusionOk="0">
                  <a:moveTo>
                    <a:pt x="8876" y="1"/>
                  </a:moveTo>
                  <a:lnTo>
                    <a:pt x="0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4529199" y="3056056"/>
              <a:ext cx="394916" cy="810"/>
            </a:xfrm>
            <a:custGeom>
              <a:avLst/>
              <a:gdLst/>
              <a:ahLst/>
              <a:cxnLst/>
              <a:rect l="l" t="t" r="r" b="b"/>
              <a:pathLst>
                <a:path w="8877" h="31" fill="none" extrusionOk="0">
                  <a:moveTo>
                    <a:pt x="8876" y="31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4626881" y="3131532"/>
              <a:ext cx="297557" cy="837"/>
            </a:xfrm>
            <a:custGeom>
              <a:avLst/>
              <a:gdLst/>
              <a:ahLst/>
              <a:cxnLst/>
              <a:rect l="l" t="t" r="r" b="b"/>
              <a:pathLst>
                <a:path w="8877" h="32" fill="none" extrusionOk="0">
                  <a:moveTo>
                    <a:pt x="887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4626881" y="3207032"/>
              <a:ext cx="296518" cy="810"/>
            </a:xfrm>
            <a:custGeom>
              <a:avLst/>
              <a:gdLst/>
              <a:ahLst/>
              <a:cxnLst/>
              <a:rect l="l" t="t" r="r" b="b"/>
              <a:pathLst>
                <a:path w="8846" h="31" fill="none" extrusionOk="0">
                  <a:moveTo>
                    <a:pt x="884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4529199" y="3282522"/>
              <a:ext cx="393536" cy="810"/>
            </a:xfrm>
            <a:custGeom>
              <a:avLst/>
              <a:gdLst/>
              <a:ahLst/>
              <a:cxnLst/>
              <a:rect l="l" t="t" r="r" b="b"/>
              <a:pathLst>
                <a:path w="8846" h="31" fill="none" extrusionOk="0">
                  <a:moveTo>
                    <a:pt x="8846" y="31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4626774" y="3358006"/>
              <a:ext cx="297557" cy="837"/>
            </a:xfrm>
            <a:custGeom>
              <a:avLst/>
              <a:gdLst/>
              <a:ahLst/>
              <a:cxnLst/>
              <a:rect l="l" t="t" r="r" b="b"/>
              <a:pathLst>
                <a:path w="8877" h="32" fill="none" extrusionOk="0">
                  <a:moveTo>
                    <a:pt x="887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4631976" y="3434291"/>
              <a:ext cx="297557" cy="26"/>
            </a:xfrm>
            <a:custGeom>
              <a:avLst/>
              <a:gdLst/>
              <a:ahLst/>
              <a:cxnLst/>
              <a:rect l="l" t="t" r="r" b="b"/>
              <a:pathLst>
                <a:path w="8877" h="1" fill="none" extrusionOk="0">
                  <a:moveTo>
                    <a:pt x="8876" y="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4631976" y="3509791"/>
              <a:ext cx="297557" cy="26"/>
            </a:xfrm>
            <a:custGeom>
              <a:avLst/>
              <a:gdLst/>
              <a:ahLst/>
              <a:cxnLst/>
              <a:rect l="l" t="t" r="r" b="b"/>
              <a:pathLst>
                <a:path w="8877" h="1" fill="none" extrusionOk="0">
                  <a:moveTo>
                    <a:pt x="8876" y="0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4631976" y="3585264"/>
              <a:ext cx="297557" cy="837"/>
            </a:xfrm>
            <a:custGeom>
              <a:avLst/>
              <a:gdLst/>
              <a:ahLst/>
              <a:cxnLst/>
              <a:rect l="l" t="t" r="r" b="b"/>
              <a:pathLst>
                <a:path w="8877" h="32" fill="none" extrusionOk="0">
                  <a:moveTo>
                    <a:pt x="887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4631976" y="3660765"/>
              <a:ext cx="297557" cy="810"/>
            </a:xfrm>
            <a:custGeom>
              <a:avLst/>
              <a:gdLst/>
              <a:ahLst/>
              <a:cxnLst/>
              <a:rect l="l" t="t" r="r" b="b"/>
              <a:pathLst>
                <a:path w="8877" h="31" fill="none" extrusionOk="0">
                  <a:moveTo>
                    <a:pt x="8876" y="31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4631869" y="3736265"/>
              <a:ext cx="297557" cy="810"/>
            </a:xfrm>
            <a:custGeom>
              <a:avLst/>
              <a:gdLst/>
              <a:ahLst/>
              <a:cxnLst/>
              <a:rect l="l" t="t" r="r" b="b"/>
              <a:pathLst>
                <a:path w="8877" h="31" fill="none" extrusionOk="0">
                  <a:moveTo>
                    <a:pt x="8876" y="30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4285061" y="1971396"/>
              <a:ext cx="605513" cy="81852"/>
            </a:xfrm>
            <a:custGeom>
              <a:avLst/>
              <a:gdLst/>
              <a:ahLst/>
              <a:cxnLst/>
              <a:rect l="l" t="t" r="r" b="b"/>
              <a:pathLst>
                <a:path w="23162" h="3131" extrusionOk="0">
                  <a:moveTo>
                    <a:pt x="1550" y="0"/>
                  </a:moveTo>
                  <a:cubicBezTo>
                    <a:pt x="699" y="0"/>
                    <a:pt x="30" y="669"/>
                    <a:pt x="0" y="1520"/>
                  </a:cubicBezTo>
                  <a:cubicBezTo>
                    <a:pt x="0" y="2371"/>
                    <a:pt x="699" y="3070"/>
                    <a:pt x="1550" y="3070"/>
                  </a:cubicBezTo>
                  <a:lnTo>
                    <a:pt x="21611" y="3131"/>
                  </a:lnTo>
                  <a:cubicBezTo>
                    <a:pt x="22463" y="3131"/>
                    <a:pt x="23162" y="2432"/>
                    <a:pt x="23162" y="1581"/>
                  </a:cubicBezTo>
                  <a:cubicBezTo>
                    <a:pt x="23162" y="730"/>
                    <a:pt x="22463" y="31"/>
                    <a:pt x="21611" y="31"/>
                  </a:cubicBezTo>
                  <a:lnTo>
                    <a:pt x="1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4223077" y="1349989"/>
              <a:ext cx="725507" cy="122399"/>
            </a:xfrm>
            <a:custGeom>
              <a:avLst/>
              <a:gdLst/>
              <a:ahLst/>
              <a:cxnLst/>
              <a:rect l="l" t="t" r="r" b="b"/>
              <a:pathLst>
                <a:path w="27752" h="4682" extrusionOk="0">
                  <a:moveTo>
                    <a:pt x="2310" y="1"/>
                  </a:moveTo>
                  <a:cubicBezTo>
                    <a:pt x="1034" y="1"/>
                    <a:pt x="0" y="1065"/>
                    <a:pt x="0" y="2311"/>
                  </a:cubicBezTo>
                  <a:cubicBezTo>
                    <a:pt x="0" y="3588"/>
                    <a:pt x="1034" y="4651"/>
                    <a:pt x="2310" y="4651"/>
                  </a:cubicBezTo>
                  <a:lnTo>
                    <a:pt x="25441" y="4682"/>
                  </a:lnTo>
                  <a:cubicBezTo>
                    <a:pt x="26718" y="4682"/>
                    <a:pt x="27752" y="3648"/>
                    <a:pt x="27752" y="2372"/>
                  </a:cubicBezTo>
                  <a:cubicBezTo>
                    <a:pt x="27752" y="1095"/>
                    <a:pt x="26718" y="62"/>
                    <a:pt x="25441" y="62"/>
                  </a:cubicBez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16;p33"/>
          <p:cNvGrpSpPr/>
          <p:nvPr/>
        </p:nvGrpSpPr>
        <p:grpSpPr>
          <a:xfrm>
            <a:off x="1209675" y="1217875"/>
            <a:ext cx="2105860" cy="1541950"/>
            <a:chOff x="1209675" y="1291100"/>
            <a:chExt cx="2105860" cy="1541950"/>
          </a:xfrm>
        </p:grpSpPr>
        <p:sp>
          <p:nvSpPr>
            <p:cNvPr id="1417" name="Google Shape;1417;p33"/>
            <p:cNvSpPr/>
            <p:nvPr/>
          </p:nvSpPr>
          <p:spPr>
            <a:xfrm>
              <a:off x="1209675" y="1407475"/>
              <a:ext cx="2105860" cy="1425575"/>
            </a:xfrm>
            <a:custGeom>
              <a:avLst/>
              <a:gdLst/>
              <a:ahLst/>
              <a:cxnLst/>
              <a:rect l="l" t="t" r="r" b="b"/>
              <a:pathLst>
                <a:path w="75169" h="57023" extrusionOk="0">
                  <a:moveTo>
                    <a:pt x="5836" y="0"/>
                  </a:moveTo>
                  <a:cubicBezTo>
                    <a:pt x="2614" y="0"/>
                    <a:pt x="0" y="2614"/>
                    <a:pt x="0" y="5836"/>
                  </a:cubicBezTo>
                  <a:lnTo>
                    <a:pt x="0" y="51186"/>
                  </a:lnTo>
                  <a:cubicBezTo>
                    <a:pt x="0" y="54408"/>
                    <a:pt x="2614" y="57022"/>
                    <a:pt x="5836" y="57022"/>
                  </a:cubicBezTo>
                  <a:lnTo>
                    <a:pt x="69333" y="57022"/>
                  </a:lnTo>
                  <a:cubicBezTo>
                    <a:pt x="72555" y="57022"/>
                    <a:pt x="75169" y="54408"/>
                    <a:pt x="75169" y="51186"/>
                  </a:cubicBezTo>
                  <a:lnTo>
                    <a:pt x="75169" y="5836"/>
                  </a:lnTo>
                  <a:cubicBezTo>
                    <a:pt x="75169" y="2614"/>
                    <a:pt x="72555" y="0"/>
                    <a:pt x="69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1338259" y="1494850"/>
              <a:ext cx="1847841" cy="1250800"/>
            </a:xfrm>
            <a:custGeom>
              <a:avLst/>
              <a:gdLst/>
              <a:ahLst/>
              <a:cxnLst/>
              <a:rect l="l" t="t" r="r" b="b"/>
              <a:pathLst>
                <a:path w="65959" h="50032" extrusionOk="0">
                  <a:moveTo>
                    <a:pt x="3161" y="1"/>
                  </a:moveTo>
                  <a:cubicBezTo>
                    <a:pt x="1429" y="1"/>
                    <a:pt x="0" y="1399"/>
                    <a:pt x="0" y="3162"/>
                  </a:cubicBezTo>
                  <a:lnTo>
                    <a:pt x="0" y="46871"/>
                  </a:lnTo>
                  <a:cubicBezTo>
                    <a:pt x="0" y="48603"/>
                    <a:pt x="1429" y="50032"/>
                    <a:pt x="3161" y="50032"/>
                  </a:cubicBezTo>
                  <a:lnTo>
                    <a:pt x="62828" y="50032"/>
                  </a:lnTo>
                  <a:cubicBezTo>
                    <a:pt x="64561" y="50032"/>
                    <a:pt x="65959" y="48603"/>
                    <a:pt x="65959" y="46871"/>
                  </a:cubicBezTo>
                  <a:lnTo>
                    <a:pt x="65959" y="3162"/>
                  </a:lnTo>
                  <a:cubicBezTo>
                    <a:pt x="65959" y="1399"/>
                    <a:pt x="64561" y="1"/>
                    <a:pt x="62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1436425" y="1292100"/>
              <a:ext cx="541075" cy="541050"/>
            </a:xfrm>
            <a:custGeom>
              <a:avLst/>
              <a:gdLst/>
              <a:ahLst/>
              <a:cxnLst/>
              <a:rect l="l" t="t" r="r" b="b"/>
              <a:pathLst>
                <a:path w="21643" h="21642" extrusionOk="0">
                  <a:moveTo>
                    <a:pt x="10822" y="0"/>
                  </a:moveTo>
                  <a:cubicBezTo>
                    <a:pt x="4834" y="0"/>
                    <a:pt x="1" y="4864"/>
                    <a:pt x="1" y="10821"/>
                  </a:cubicBezTo>
                  <a:cubicBezTo>
                    <a:pt x="1" y="16809"/>
                    <a:pt x="4834" y="21642"/>
                    <a:pt x="10822" y="21642"/>
                  </a:cubicBezTo>
                  <a:cubicBezTo>
                    <a:pt x="16809" y="21642"/>
                    <a:pt x="21642" y="16809"/>
                    <a:pt x="21642" y="10821"/>
                  </a:cubicBezTo>
                  <a:cubicBezTo>
                    <a:pt x="21642" y="4864"/>
                    <a:pt x="16809" y="0"/>
                    <a:pt x="10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2889125" y="1620750"/>
              <a:ext cx="72200" cy="228775"/>
            </a:xfrm>
            <a:custGeom>
              <a:avLst/>
              <a:gdLst/>
              <a:ahLst/>
              <a:cxnLst/>
              <a:rect l="l" t="t" r="r" b="b"/>
              <a:pathLst>
                <a:path w="2888" h="9151" extrusionOk="0">
                  <a:moveTo>
                    <a:pt x="1436" y="1"/>
                  </a:moveTo>
                  <a:cubicBezTo>
                    <a:pt x="670" y="1"/>
                    <a:pt x="61" y="628"/>
                    <a:pt x="61" y="1400"/>
                  </a:cubicBezTo>
                  <a:lnTo>
                    <a:pt x="0" y="7722"/>
                  </a:lnTo>
                  <a:cubicBezTo>
                    <a:pt x="0" y="8482"/>
                    <a:pt x="639" y="9151"/>
                    <a:pt x="1398" y="9151"/>
                  </a:cubicBezTo>
                  <a:cubicBezTo>
                    <a:pt x="2189" y="9151"/>
                    <a:pt x="2827" y="8513"/>
                    <a:pt x="2827" y="7753"/>
                  </a:cubicBezTo>
                  <a:lnTo>
                    <a:pt x="2888" y="1430"/>
                  </a:lnTo>
                  <a:cubicBezTo>
                    <a:pt x="2888" y="640"/>
                    <a:pt x="2250" y="2"/>
                    <a:pt x="1490" y="2"/>
                  </a:cubicBezTo>
                  <a:cubicBezTo>
                    <a:pt x="1472" y="1"/>
                    <a:pt x="1454" y="1"/>
                    <a:pt x="1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 txBox="1"/>
            <p:nvPr/>
          </p:nvSpPr>
          <p:spPr>
            <a:xfrm>
              <a:off x="1436225" y="1291100"/>
              <a:ext cx="5412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" name="Google Shape;1422;p33"/>
            <p:cNvGrpSpPr/>
            <p:nvPr/>
          </p:nvGrpSpPr>
          <p:grpSpPr>
            <a:xfrm>
              <a:off x="1432650" y="1845786"/>
              <a:ext cx="1744913" cy="784684"/>
              <a:chOff x="2469531" y="1334089"/>
              <a:chExt cx="1454700" cy="732323"/>
            </a:xfrm>
          </p:grpSpPr>
          <p:sp>
            <p:nvSpPr>
              <p:cNvPr id="1423" name="Google Shape;1423;p33"/>
              <p:cNvSpPr txBox="1"/>
              <p:nvPr/>
            </p:nvSpPr>
            <p:spPr>
              <a:xfrm>
                <a:off x="2469531" y="1334089"/>
                <a:ext cx="1454700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sz="1600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addProduct</a:t>
                </a:r>
                <a:r>
                  <a:rPr lang="fr-FR" sz="16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</a:t>
                </a:r>
                <a:endParaRPr sz="16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24" name="Google Shape;1424;p33"/>
              <p:cNvSpPr txBox="1"/>
              <p:nvPr/>
            </p:nvSpPr>
            <p:spPr>
              <a:xfrm>
                <a:off x="2469531" y="1639812"/>
                <a:ext cx="145470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Permet d’ajouter un produit</a:t>
                </a:r>
                <a:endParaRPr sz="1200"/>
              </a:p>
            </p:txBody>
          </p:sp>
        </p:grpSp>
      </p:grpSp>
      <p:grpSp>
        <p:nvGrpSpPr>
          <p:cNvPr id="5" name="Google Shape;1425;p33"/>
          <p:cNvGrpSpPr/>
          <p:nvPr/>
        </p:nvGrpSpPr>
        <p:grpSpPr>
          <a:xfrm>
            <a:off x="1207700" y="3028169"/>
            <a:ext cx="2105860" cy="1541950"/>
            <a:chOff x="1205800" y="2864125"/>
            <a:chExt cx="2105860" cy="1541950"/>
          </a:xfrm>
        </p:grpSpPr>
        <p:sp>
          <p:nvSpPr>
            <p:cNvPr id="1426" name="Google Shape;1426;p33"/>
            <p:cNvSpPr/>
            <p:nvPr/>
          </p:nvSpPr>
          <p:spPr>
            <a:xfrm>
              <a:off x="1205800" y="2980500"/>
              <a:ext cx="2105860" cy="1425575"/>
            </a:xfrm>
            <a:custGeom>
              <a:avLst/>
              <a:gdLst/>
              <a:ahLst/>
              <a:cxnLst/>
              <a:rect l="l" t="t" r="r" b="b"/>
              <a:pathLst>
                <a:path w="75169" h="57023" extrusionOk="0">
                  <a:moveTo>
                    <a:pt x="5836" y="0"/>
                  </a:moveTo>
                  <a:cubicBezTo>
                    <a:pt x="2614" y="0"/>
                    <a:pt x="0" y="2614"/>
                    <a:pt x="0" y="5836"/>
                  </a:cubicBezTo>
                  <a:lnTo>
                    <a:pt x="0" y="51186"/>
                  </a:lnTo>
                  <a:cubicBezTo>
                    <a:pt x="0" y="54408"/>
                    <a:pt x="2614" y="57022"/>
                    <a:pt x="5836" y="57022"/>
                  </a:cubicBezTo>
                  <a:lnTo>
                    <a:pt x="69333" y="57022"/>
                  </a:lnTo>
                  <a:cubicBezTo>
                    <a:pt x="72555" y="57022"/>
                    <a:pt x="75169" y="54408"/>
                    <a:pt x="75169" y="51186"/>
                  </a:cubicBezTo>
                  <a:lnTo>
                    <a:pt x="75169" y="5836"/>
                  </a:lnTo>
                  <a:cubicBezTo>
                    <a:pt x="75169" y="2614"/>
                    <a:pt x="72555" y="0"/>
                    <a:pt x="69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1334384" y="3067875"/>
              <a:ext cx="1847841" cy="1250800"/>
            </a:xfrm>
            <a:custGeom>
              <a:avLst/>
              <a:gdLst/>
              <a:ahLst/>
              <a:cxnLst/>
              <a:rect l="l" t="t" r="r" b="b"/>
              <a:pathLst>
                <a:path w="65959" h="50032" extrusionOk="0">
                  <a:moveTo>
                    <a:pt x="3161" y="1"/>
                  </a:moveTo>
                  <a:cubicBezTo>
                    <a:pt x="1429" y="1"/>
                    <a:pt x="0" y="1399"/>
                    <a:pt x="0" y="3162"/>
                  </a:cubicBezTo>
                  <a:lnTo>
                    <a:pt x="0" y="46871"/>
                  </a:lnTo>
                  <a:cubicBezTo>
                    <a:pt x="0" y="48603"/>
                    <a:pt x="1429" y="50032"/>
                    <a:pt x="3161" y="50032"/>
                  </a:cubicBezTo>
                  <a:lnTo>
                    <a:pt x="62828" y="50032"/>
                  </a:lnTo>
                  <a:cubicBezTo>
                    <a:pt x="64561" y="50032"/>
                    <a:pt x="65959" y="48603"/>
                    <a:pt x="65959" y="46871"/>
                  </a:cubicBezTo>
                  <a:lnTo>
                    <a:pt x="65959" y="3162"/>
                  </a:lnTo>
                  <a:cubicBezTo>
                    <a:pt x="65959" y="1399"/>
                    <a:pt x="64561" y="1"/>
                    <a:pt x="6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1432550" y="2865125"/>
              <a:ext cx="541075" cy="541050"/>
            </a:xfrm>
            <a:custGeom>
              <a:avLst/>
              <a:gdLst/>
              <a:ahLst/>
              <a:cxnLst/>
              <a:rect l="l" t="t" r="r" b="b"/>
              <a:pathLst>
                <a:path w="21643" h="21642" extrusionOk="0">
                  <a:moveTo>
                    <a:pt x="10822" y="0"/>
                  </a:moveTo>
                  <a:cubicBezTo>
                    <a:pt x="4834" y="0"/>
                    <a:pt x="1" y="4864"/>
                    <a:pt x="1" y="10821"/>
                  </a:cubicBezTo>
                  <a:cubicBezTo>
                    <a:pt x="1" y="16809"/>
                    <a:pt x="4834" y="21642"/>
                    <a:pt x="10822" y="21642"/>
                  </a:cubicBezTo>
                  <a:cubicBezTo>
                    <a:pt x="16809" y="21642"/>
                    <a:pt x="21642" y="16809"/>
                    <a:pt x="21642" y="10821"/>
                  </a:cubicBezTo>
                  <a:cubicBezTo>
                    <a:pt x="21642" y="4864"/>
                    <a:pt x="16809" y="0"/>
                    <a:pt x="10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3"/>
            <p:cNvSpPr txBox="1"/>
            <p:nvPr/>
          </p:nvSpPr>
          <p:spPr>
            <a:xfrm>
              <a:off x="1432350" y="2864125"/>
              <a:ext cx="5412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2635325" y="3211550"/>
              <a:ext cx="72225" cy="228775"/>
            </a:xfrm>
            <a:custGeom>
              <a:avLst/>
              <a:gdLst/>
              <a:ahLst/>
              <a:cxnLst/>
              <a:rect l="l" t="t" r="r" b="b"/>
              <a:pathLst>
                <a:path w="2889" h="9151" extrusionOk="0">
                  <a:moveTo>
                    <a:pt x="1436" y="0"/>
                  </a:moveTo>
                  <a:cubicBezTo>
                    <a:pt x="671" y="0"/>
                    <a:pt x="61" y="627"/>
                    <a:pt x="61" y="1400"/>
                  </a:cubicBezTo>
                  <a:lnTo>
                    <a:pt x="1" y="7722"/>
                  </a:lnTo>
                  <a:cubicBezTo>
                    <a:pt x="1" y="8482"/>
                    <a:pt x="639" y="9150"/>
                    <a:pt x="1399" y="9150"/>
                  </a:cubicBezTo>
                  <a:cubicBezTo>
                    <a:pt x="2189" y="9150"/>
                    <a:pt x="2827" y="8512"/>
                    <a:pt x="2827" y="7752"/>
                  </a:cubicBezTo>
                  <a:lnTo>
                    <a:pt x="2888" y="1430"/>
                  </a:lnTo>
                  <a:cubicBezTo>
                    <a:pt x="2888" y="640"/>
                    <a:pt x="2250" y="1"/>
                    <a:pt x="1490" y="1"/>
                  </a:cubicBezTo>
                  <a:cubicBezTo>
                    <a:pt x="1472" y="1"/>
                    <a:pt x="1454" y="0"/>
                    <a:pt x="1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2755400" y="3211550"/>
              <a:ext cx="72975" cy="228775"/>
            </a:xfrm>
            <a:custGeom>
              <a:avLst/>
              <a:gdLst/>
              <a:ahLst/>
              <a:cxnLst/>
              <a:rect l="l" t="t" r="r" b="b"/>
              <a:pathLst>
                <a:path w="2919" h="9151" extrusionOk="0">
                  <a:moveTo>
                    <a:pt x="1438" y="0"/>
                  </a:moveTo>
                  <a:cubicBezTo>
                    <a:pt x="701" y="0"/>
                    <a:pt x="91" y="627"/>
                    <a:pt x="61" y="1400"/>
                  </a:cubicBezTo>
                  <a:lnTo>
                    <a:pt x="31" y="7722"/>
                  </a:lnTo>
                  <a:cubicBezTo>
                    <a:pt x="0" y="8482"/>
                    <a:pt x="639" y="9150"/>
                    <a:pt x="1429" y="9150"/>
                  </a:cubicBezTo>
                  <a:cubicBezTo>
                    <a:pt x="2189" y="9150"/>
                    <a:pt x="2857" y="8512"/>
                    <a:pt x="2857" y="7752"/>
                  </a:cubicBezTo>
                  <a:lnTo>
                    <a:pt x="2918" y="1430"/>
                  </a:lnTo>
                  <a:cubicBezTo>
                    <a:pt x="2918" y="640"/>
                    <a:pt x="2280" y="1"/>
                    <a:pt x="1490" y="1"/>
                  </a:cubicBezTo>
                  <a:cubicBezTo>
                    <a:pt x="1472" y="1"/>
                    <a:pt x="1455" y="0"/>
                    <a:pt x="14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2889125" y="3211550"/>
              <a:ext cx="72225" cy="228775"/>
            </a:xfrm>
            <a:custGeom>
              <a:avLst/>
              <a:gdLst/>
              <a:ahLst/>
              <a:cxnLst/>
              <a:rect l="l" t="t" r="r" b="b"/>
              <a:pathLst>
                <a:path w="2889" h="9151" extrusionOk="0">
                  <a:moveTo>
                    <a:pt x="1436" y="0"/>
                  </a:moveTo>
                  <a:cubicBezTo>
                    <a:pt x="671" y="0"/>
                    <a:pt x="62" y="627"/>
                    <a:pt x="62" y="1400"/>
                  </a:cubicBezTo>
                  <a:lnTo>
                    <a:pt x="1" y="7722"/>
                  </a:lnTo>
                  <a:cubicBezTo>
                    <a:pt x="1" y="8482"/>
                    <a:pt x="639" y="9150"/>
                    <a:pt x="1399" y="9150"/>
                  </a:cubicBezTo>
                  <a:cubicBezTo>
                    <a:pt x="2189" y="9150"/>
                    <a:pt x="2828" y="8512"/>
                    <a:pt x="2828" y="7752"/>
                  </a:cubicBezTo>
                  <a:lnTo>
                    <a:pt x="2888" y="1430"/>
                  </a:lnTo>
                  <a:cubicBezTo>
                    <a:pt x="2888" y="640"/>
                    <a:pt x="2250" y="1"/>
                    <a:pt x="1490" y="1"/>
                  </a:cubicBezTo>
                  <a:cubicBezTo>
                    <a:pt x="1472" y="1"/>
                    <a:pt x="1454" y="0"/>
                    <a:pt x="1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433;p33"/>
            <p:cNvGrpSpPr/>
            <p:nvPr/>
          </p:nvGrpSpPr>
          <p:grpSpPr>
            <a:xfrm>
              <a:off x="1432538" y="3428014"/>
              <a:ext cx="1628940" cy="767028"/>
              <a:chOff x="2392424" y="377007"/>
              <a:chExt cx="1454800" cy="715846"/>
            </a:xfrm>
          </p:grpSpPr>
          <p:sp>
            <p:nvSpPr>
              <p:cNvPr id="1434" name="Google Shape;1434;p33"/>
              <p:cNvSpPr txBox="1"/>
              <p:nvPr/>
            </p:nvSpPr>
            <p:spPr>
              <a:xfrm>
                <a:off x="2392424" y="377007"/>
                <a:ext cx="1454700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sz="1600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ListOfProducts</a:t>
                </a:r>
                <a:r>
                  <a:rPr lang="fr-FR" sz="16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</a:t>
                </a:r>
                <a:endParaRPr sz="16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35" name="Google Shape;1435;p33"/>
              <p:cNvSpPr txBox="1"/>
              <p:nvPr/>
            </p:nvSpPr>
            <p:spPr>
              <a:xfrm>
                <a:off x="2392524" y="666253"/>
                <a:ext cx="145470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Permet d’afficher la liste des produits</a:t>
                </a:r>
                <a:endParaRPr sz="1200"/>
              </a:p>
            </p:txBody>
          </p:sp>
        </p:grpSp>
      </p:grpSp>
      <p:grpSp>
        <p:nvGrpSpPr>
          <p:cNvPr id="7" name="Google Shape;1436;p33"/>
          <p:cNvGrpSpPr/>
          <p:nvPr/>
        </p:nvGrpSpPr>
        <p:grpSpPr>
          <a:xfrm>
            <a:off x="5769647" y="1217850"/>
            <a:ext cx="2183638" cy="1541975"/>
            <a:chOff x="5769647" y="1297025"/>
            <a:chExt cx="2183638" cy="1541975"/>
          </a:xfrm>
        </p:grpSpPr>
        <p:sp>
          <p:nvSpPr>
            <p:cNvPr id="1437" name="Google Shape;1437;p33"/>
            <p:cNvSpPr/>
            <p:nvPr/>
          </p:nvSpPr>
          <p:spPr>
            <a:xfrm flipH="1">
              <a:off x="5847425" y="1413425"/>
              <a:ext cx="2105860" cy="1425575"/>
            </a:xfrm>
            <a:custGeom>
              <a:avLst/>
              <a:gdLst/>
              <a:ahLst/>
              <a:cxnLst/>
              <a:rect l="l" t="t" r="r" b="b"/>
              <a:pathLst>
                <a:path w="75169" h="57023" extrusionOk="0">
                  <a:moveTo>
                    <a:pt x="5836" y="0"/>
                  </a:moveTo>
                  <a:cubicBezTo>
                    <a:pt x="2614" y="0"/>
                    <a:pt x="0" y="2614"/>
                    <a:pt x="0" y="5836"/>
                  </a:cubicBezTo>
                  <a:lnTo>
                    <a:pt x="0" y="51186"/>
                  </a:lnTo>
                  <a:cubicBezTo>
                    <a:pt x="0" y="54408"/>
                    <a:pt x="2614" y="57022"/>
                    <a:pt x="5836" y="57022"/>
                  </a:cubicBezTo>
                  <a:lnTo>
                    <a:pt x="69333" y="57022"/>
                  </a:lnTo>
                  <a:cubicBezTo>
                    <a:pt x="72555" y="57022"/>
                    <a:pt x="75169" y="54408"/>
                    <a:pt x="75169" y="51186"/>
                  </a:cubicBezTo>
                  <a:lnTo>
                    <a:pt x="75169" y="5836"/>
                  </a:lnTo>
                  <a:cubicBezTo>
                    <a:pt x="75169" y="2614"/>
                    <a:pt x="72555" y="0"/>
                    <a:pt x="69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3"/>
            <p:cNvSpPr/>
            <p:nvPr/>
          </p:nvSpPr>
          <p:spPr>
            <a:xfrm flipH="1">
              <a:off x="5976859" y="1500800"/>
              <a:ext cx="1847841" cy="1250800"/>
            </a:xfrm>
            <a:custGeom>
              <a:avLst/>
              <a:gdLst/>
              <a:ahLst/>
              <a:cxnLst/>
              <a:rect l="l" t="t" r="r" b="b"/>
              <a:pathLst>
                <a:path w="65959" h="50032" extrusionOk="0">
                  <a:moveTo>
                    <a:pt x="3161" y="1"/>
                  </a:moveTo>
                  <a:cubicBezTo>
                    <a:pt x="1429" y="1"/>
                    <a:pt x="0" y="1399"/>
                    <a:pt x="0" y="3162"/>
                  </a:cubicBezTo>
                  <a:lnTo>
                    <a:pt x="0" y="46871"/>
                  </a:lnTo>
                  <a:cubicBezTo>
                    <a:pt x="0" y="48603"/>
                    <a:pt x="1429" y="50032"/>
                    <a:pt x="3161" y="50032"/>
                  </a:cubicBezTo>
                  <a:lnTo>
                    <a:pt x="62828" y="50032"/>
                  </a:lnTo>
                  <a:cubicBezTo>
                    <a:pt x="64561" y="50032"/>
                    <a:pt x="65959" y="48603"/>
                    <a:pt x="65959" y="46871"/>
                  </a:cubicBezTo>
                  <a:lnTo>
                    <a:pt x="65959" y="3162"/>
                  </a:lnTo>
                  <a:cubicBezTo>
                    <a:pt x="65959" y="1399"/>
                    <a:pt x="64561" y="1"/>
                    <a:pt x="62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 flipH="1">
              <a:off x="7185460" y="1298050"/>
              <a:ext cx="541075" cy="541050"/>
            </a:xfrm>
            <a:custGeom>
              <a:avLst/>
              <a:gdLst/>
              <a:ahLst/>
              <a:cxnLst/>
              <a:rect l="l" t="t" r="r" b="b"/>
              <a:pathLst>
                <a:path w="21643" h="21642" extrusionOk="0">
                  <a:moveTo>
                    <a:pt x="10822" y="0"/>
                  </a:moveTo>
                  <a:cubicBezTo>
                    <a:pt x="4834" y="0"/>
                    <a:pt x="1" y="4864"/>
                    <a:pt x="1" y="10821"/>
                  </a:cubicBezTo>
                  <a:cubicBezTo>
                    <a:pt x="1" y="16809"/>
                    <a:pt x="4834" y="21642"/>
                    <a:pt x="10822" y="21642"/>
                  </a:cubicBezTo>
                  <a:cubicBezTo>
                    <a:pt x="16809" y="21642"/>
                    <a:pt x="21642" y="16809"/>
                    <a:pt x="21642" y="10821"/>
                  </a:cubicBezTo>
                  <a:cubicBezTo>
                    <a:pt x="21642" y="4864"/>
                    <a:pt x="16809" y="0"/>
                    <a:pt x="10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3"/>
            <p:cNvSpPr/>
            <p:nvPr/>
          </p:nvSpPr>
          <p:spPr>
            <a:xfrm flipH="1">
              <a:off x="6201635" y="1626700"/>
              <a:ext cx="72200" cy="228775"/>
            </a:xfrm>
            <a:custGeom>
              <a:avLst/>
              <a:gdLst/>
              <a:ahLst/>
              <a:cxnLst/>
              <a:rect l="l" t="t" r="r" b="b"/>
              <a:pathLst>
                <a:path w="2888" h="9151" extrusionOk="0">
                  <a:moveTo>
                    <a:pt x="1436" y="1"/>
                  </a:moveTo>
                  <a:cubicBezTo>
                    <a:pt x="670" y="1"/>
                    <a:pt x="61" y="628"/>
                    <a:pt x="61" y="1400"/>
                  </a:cubicBezTo>
                  <a:lnTo>
                    <a:pt x="0" y="7722"/>
                  </a:lnTo>
                  <a:cubicBezTo>
                    <a:pt x="0" y="8482"/>
                    <a:pt x="639" y="9151"/>
                    <a:pt x="1398" y="9151"/>
                  </a:cubicBezTo>
                  <a:cubicBezTo>
                    <a:pt x="2189" y="9151"/>
                    <a:pt x="2827" y="8513"/>
                    <a:pt x="2827" y="7753"/>
                  </a:cubicBezTo>
                  <a:lnTo>
                    <a:pt x="2888" y="1430"/>
                  </a:lnTo>
                  <a:cubicBezTo>
                    <a:pt x="2888" y="640"/>
                    <a:pt x="2250" y="2"/>
                    <a:pt x="1490" y="2"/>
                  </a:cubicBezTo>
                  <a:cubicBezTo>
                    <a:pt x="1472" y="1"/>
                    <a:pt x="1454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3"/>
            <p:cNvSpPr txBox="1"/>
            <p:nvPr/>
          </p:nvSpPr>
          <p:spPr>
            <a:xfrm flipH="1">
              <a:off x="7185525" y="1297025"/>
              <a:ext cx="5412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" name="Google Shape;1442;p33"/>
            <p:cNvGrpSpPr/>
            <p:nvPr/>
          </p:nvGrpSpPr>
          <p:grpSpPr>
            <a:xfrm flipH="1">
              <a:off x="5769647" y="1870214"/>
              <a:ext cx="1956851" cy="766206"/>
              <a:chOff x="2469531" y="1369113"/>
              <a:chExt cx="1631389" cy="715078"/>
            </a:xfrm>
          </p:grpSpPr>
          <p:sp>
            <p:nvSpPr>
              <p:cNvPr id="1443" name="Google Shape;1443;p33"/>
              <p:cNvSpPr txBox="1"/>
              <p:nvPr/>
            </p:nvSpPr>
            <p:spPr>
              <a:xfrm>
                <a:off x="2646220" y="1369113"/>
                <a:ext cx="1454700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fr-FR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AddManyProducts</a:t>
                </a:r>
                <a:r>
                  <a:rPr lang="fr-FR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</a:t>
                </a:r>
                <a:endParaRPr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44" name="Google Shape;1444;p33"/>
              <p:cNvSpPr txBox="1"/>
              <p:nvPr/>
            </p:nvSpPr>
            <p:spPr>
              <a:xfrm>
                <a:off x="2469531" y="1657591"/>
                <a:ext cx="145470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sz="1200" dirty="0">
                    <a:latin typeface="Roboto"/>
                    <a:ea typeface="Roboto"/>
                    <a:cs typeface="Roboto"/>
                    <a:sym typeface="Roboto"/>
                  </a:rPr>
                  <a:t>Permet d’ajouter plusieurs produits</a:t>
                </a:r>
                <a:endParaRPr lang="fr-FR" sz="1200" dirty="0"/>
              </a:p>
            </p:txBody>
          </p:sp>
        </p:grpSp>
        <p:sp>
          <p:nvSpPr>
            <p:cNvPr id="1445" name="Google Shape;1445;p33"/>
            <p:cNvSpPr/>
            <p:nvPr/>
          </p:nvSpPr>
          <p:spPr>
            <a:xfrm flipH="1">
              <a:off x="6334972" y="1626700"/>
              <a:ext cx="72200" cy="228775"/>
            </a:xfrm>
            <a:custGeom>
              <a:avLst/>
              <a:gdLst/>
              <a:ahLst/>
              <a:cxnLst/>
              <a:rect l="l" t="t" r="r" b="b"/>
              <a:pathLst>
                <a:path w="2888" h="9151" extrusionOk="0">
                  <a:moveTo>
                    <a:pt x="1436" y="1"/>
                  </a:moveTo>
                  <a:cubicBezTo>
                    <a:pt x="670" y="1"/>
                    <a:pt x="61" y="628"/>
                    <a:pt x="61" y="1400"/>
                  </a:cubicBezTo>
                  <a:lnTo>
                    <a:pt x="0" y="7722"/>
                  </a:lnTo>
                  <a:cubicBezTo>
                    <a:pt x="0" y="8482"/>
                    <a:pt x="639" y="9151"/>
                    <a:pt x="1398" y="9151"/>
                  </a:cubicBezTo>
                  <a:cubicBezTo>
                    <a:pt x="2189" y="9151"/>
                    <a:pt x="2827" y="8513"/>
                    <a:pt x="2827" y="7753"/>
                  </a:cubicBezTo>
                  <a:lnTo>
                    <a:pt x="2888" y="1430"/>
                  </a:lnTo>
                  <a:cubicBezTo>
                    <a:pt x="2888" y="640"/>
                    <a:pt x="2250" y="2"/>
                    <a:pt x="1490" y="2"/>
                  </a:cubicBezTo>
                  <a:cubicBezTo>
                    <a:pt x="1472" y="1"/>
                    <a:pt x="1454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446;p33"/>
          <p:cNvGrpSpPr/>
          <p:nvPr/>
        </p:nvGrpSpPr>
        <p:grpSpPr>
          <a:xfrm>
            <a:off x="5853200" y="3021563"/>
            <a:ext cx="2105860" cy="1555162"/>
            <a:chOff x="5851300" y="2856863"/>
            <a:chExt cx="2105860" cy="1555162"/>
          </a:xfrm>
        </p:grpSpPr>
        <p:sp>
          <p:nvSpPr>
            <p:cNvPr id="1447" name="Google Shape;1447;p33"/>
            <p:cNvSpPr/>
            <p:nvPr/>
          </p:nvSpPr>
          <p:spPr>
            <a:xfrm flipH="1">
              <a:off x="5851300" y="2986450"/>
              <a:ext cx="2105860" cy="1425575"/>
            </a:xfrm>
            <a:custGeom>
              <a:avLst/>
              <a:gdLst/>
              <a:ahLst/>
              <a:cxnLst/>
              <a:rect l="l" t="t" r="r" b="b"/>
              <a:pathLst>
                <a:path w="75169" h="57023" extrusionOk="0">
                  <a:moveTo>
                    <a:pt x="5836" y="0"/>
                  </a:moveTo>
                  <a:cubicBezTo>
                    <a:pt x="2614" y="0"/>
                    <a:pt x="0" y="2614"/>
                    <a:pt x="0" y="5836"/>
                  </a:cubicBezTo>
                  <a:lnTo>
                    <a:pt x="0" y="51186"/>
                  </a:lnTo>
                  <a:cubicBezTo>
                    <a:pt x="0" y="54408"/>
                    <a:pt x="2614" y="57022"/>
                    <a:pt x="5836" y="57022"/>
                  </a:cubicBezTo>
                  <a:lnTo>
                    <a:pt x="69333" y="57022"/>
                  </a:lnTo>
                  <a:cubicBezTo>
                    <a:pt x="72555" y="57022"/>
                    <a:pt x="75169" y="54408"/>
                    <a:pt x="75169" y="51186"/>
                  </a:cubicBezTo>
                  <a:lnTo>
                    <a:pt x="75169" y="5836"/>
                  </a:lnTo>
                  <a:cubicBezTo>
                    <a:pt x="75169" y="2614"/>
                    <a:pt x="72555" y="0"/>
                    <a:pt x="69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 flipH="1">
              <a:off x="5980734" y="3073825"/>
              <a:ext cx="1847841" cy="1250800"/>
            </a:xfrm>
            <a:custGeom>
              <a:avLst/>
              <a:gdLst/>
              <a:ahLst/>
              <a:cxnLst/>
              <a:rect l="l" t="t" r="r" b="b"/>
              <a:pathLst>
                <a:path w="65959" h="50032" extrusionOk="0">
                  <a:moveTo>
                    <a:pt x="3161" y="1"/>
                  </a:moveTo>
                  <a:cubicBezTo>
                    <a:pt x="1429" y="1"/>
                    <a:pt x="0" y="1399"/>
                    <a:pt x="0" y="3162"/>
                  </a:cubicBezTo>
                  <a:lnTo>
                    <a:pt x="0" y="46871"/>
                  </a:lnTo>
                  <a:cubicBezTo>
                    <a:pt x="0" y="48603"/>
                    <a:pt x="1429" y="50032"/>
                    <a:pt x="3161" y="50032"/>
                  </a:cubicBezTo>
                  <a:lnTo>
                    <a:pt x="62828" y="50032"/>
                  </a:lnTo>
                  <a:cubicBezTo>
                    <a:pt x="64561" y="50032"/>
                    <a:pt x="65959" y="48603"/>
                    <a:pt x="65959" y="46871"/>
                  </a:cubicBezTo>
                  <a:lnTo>
                    <a:pt x="65959" y="3162"/>
                  </a:lnTo>
                  <a:cubicBezTo>
                    <a:pt x="65959" y="1399"/>
                    <a:pt x="64561" y="1"/>
                    <a:pt x="62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449;p33"/>
            <p:cNvGrpSpPr/>
            <p:nvPr/>
          </p:nvGrpSpPr>
          <p:grpSpPr>
            <a:xfrm flipH="1">
              <a:off x="6097669" y="3426336"/>
              <a:ext cx="1628828" cy="768009"/>
              <a:chOff x="2406389" y="1169537"/>
              <a:chExt cx="1454700" cy="716760"/>
            </a:xfrm>
          </p:grpSpPr>
          <p:sp>
            <p:nvSpPr>
              <p:cNvPr id="1450" name="Google Shape;1450;p33"/>
              <p:cNvSpPr txBox="1"/>
              <p:nvPr/>
            </p:nvSpPr>
            <p:spPr>
              <a:xfrm>
                <a:off x="2406389" y="1169537"/>
                <a:ext cx="1454700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sz="1600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Searching</a:t>
                </a:r>
                <a:r>
                  <a:rPr lang="fr-FR" sz="18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</a:t>
                </a:r>
                <a:endParaRPr sz="18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51" name="Google Shape;1451;p33"/>
              <p:cNvSpPr txBox="1"/>
              <p:nvPr/>
            </p:nvSpPr>
            <p:spPr>
              <a:xfrm>
                <a:off x="2406389" y="1459697"/>
                <a:ext cx="145470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Permet de chercher un produit</a:t>
                </a:r>
                <a:endParaRPr sz="1200"/>
              </a:p>
            </p:txBody>
          </p:sp>
        </p:grpSp>
        <p:sp>
          <p:nvSpPr>
            <p:cNvPr id="1452" name="Google Shape;1452;p33"/>
            <p:cNvSpPr/>
            <p:nvPr/>
          </p:nvSpPr>
          <p:spPr>
            <a:xfrm flipH="1">
              <a:off x="7189335" y="2871075"/>
              <a:ext cx="541075" cy="541050"/>
            </a:xfrm>
            <a:custGeom>
              <a:avLst/>
              <a:gdLst/>
              <a:ahLst/>
              <a:cxnLst/>
              <a:rect l="l" t="t" r="r" b="b"/>
              <a:pathLst>
                <a:path w="21643" h="21642" extrusionOk="0">
                  <a:moveTo>
                    <a:pt x="10822" y="0"/>
                  </a:moveTo>
                  <a:cubicBezTo>
                    <a:pt x="4834" y="0"/>
                    <a:pt x="1" y="4864"/>
                    <a:pt x="1" y="10821"/>
                  </a:cubicBezTo>
                  <a:cubicBezTo>
                    <a:pt x="1" y="16809"/>
                    <a:pt x="4834" y="21642"/>
                    <a:pt x="10822" y="21642"/>
                  </a:cubicBezTo>
                  <a:cubicBezTo>
                    <a:pt x="16809" y="21642"/>
                    <a:pt x="21642" y="16809"/>
                    <a:pt x="21642" y="10821"/>
                  </a:cubicBezTo>
                  <a:cubicBezTo>
                    <a:pt x="21642" y="4864"/>
                    <a:pt x="16809" y="0"/>
                    <a:pt x="10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 txBox="1"/>
            <p:nvPr/>
          </p:nvSpPr>
          <p:spPr>
            <a:xfrm flipH="1">
              <a:off x="7185535" y="2856863"/>
              <a:ext cx="5412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2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54" name="Google Shape;1454;p33"/>
            <p:cNvSpPr/>
            <p:nvPr/>
          </p:nvSpPr>
          <p:spPr>
            <a:xfrm flipH="1">
              <a:off x="6455410" y="3217500"/>
              <a:ext cx="72225" cy="228775"/>
            </a:xfrm>
            <a:custGeom>
              <a:avLst/>
              <a:gdLst/>
              <a:ahLst/>
              <a:cxnLst/>
              <a:rect l="l" t="t" r="r" b="b"/>
              <a:pathLst>
                <a:path w="2889" h="9151" extrusionOk="0">
                  <a:moveTo>
                    <a:pt x="1436" y="0"/>
                  </a:moveTo>
                  <a:cubicBezTo>
                    <a:pt x="671" y="0"/>
                    <a:pt x="61" y="627"/>
                    <a:pt x="61" y="1400"/>
                  </a:cubicBezTo>
                  <a:lnTo>
                    <a:pt x="1" y="7722"/>
                  </a:lnTo>
                  <a:cubicBezTo>
                    <a:pt x="1" y="8482"/>
                    <a:pt x="639" y="9150"/>
                    <a:pt x="1399" y="9150"/>
                  </a:cubicBezTo>
                  <a:cubicBezTo>
                    <a:pt x="2189" y="9150"/>
                    <a:pt x="2827" y="8512"/>
                    <a:pt x="2827" y="7752"/>
                  </a:cubicBezTo>
                  <a:lnTo>
                    <a:pt x="2888" y="1430"/>
                  </a:lnTo>
                  <a:cubicBezTo>
                    <a:pt x="2888" y="640"/>
                    <a:pt x="2250" y="1"/>
                    <a:pt x="1490" y="1"/>
                  </a:cubicBezTo>
                  <a:cubicBezTo>
                    <a:pt x="1472" y="1"/>
                    <a:pt x="1454" y="0"/>
                    <a:pt x="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 flipH="1">
              <a:off x="6334585" y="3217500"/>
              <a:ext cx="72975" cy="228775"/>
            </a:xfrm>
            <a:custGeom>
              <a:avLst/>
              <a:gdLst/>
              <a:ahLst/>
              <a:cxnLst/>
              <a:rect l="l" t="t" r="r" b="b"/>
              <a:pathLst>
                <a:path w="2919" h="9151" extrusionOk="0">
                  <a:moveTo>
                    <a:pt x="1438" y="0"/>
                  </a:moveTo>
                  <a:cubicBezTo>
                    <a:pt x="701" y="0"/>
                    <a:pt x="91" y="627"/>
                    <a:pt x="61" y="1400"/>
                  </a:cubicBezTo>
                  <a:lnTo>
                    <a:pt x="31" y="7722"/>
                  </a:lnTo>
                  <a:cubicBezTo>
                    <a:pt x="0" y="8482"/>
                    <a:pt x="639" y="9150"/>
                    <a:pt x="1429" y="9150"/>
                  </a:cubicBezTo>
                  <a:cubicBezTo>
                    <a:pt x="2189" y="9150"/>
                    <a:pt x="2857" y="8512"/>
                    <a:pt x="2857" y="7752"/>
                  </a:cubicBezTo>
                  <a:lnTo>
                    <a:pt x="2918" y="1430"/>
                  </a:lnTo>
                  <a:cubicBezTo>
                    <a:pt x="2918" y="640"/>
                    <a:pt x="2280" y="1"/>
                    <a:pt x="1490" y="1"/>
                  </a:cubicBezTo>
                  <a:cubicBezTo>
                    <a:pt x="1472" y="1"/>
                    <a:pt x="1455" y="0"/>
                    <a:pt x="1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 flipH="1">
              <a:off x="6201610" y="3217500"/>
              <a:ext cx="72225" cy="228775"/>
            </a:xfrm>
            <a:custGeom>
              <a:avLst/>
              <a:gdLst/>
              <a:ahLst/>
              <a:cxnLst/>
              <a:rect l="l" t="t" r="r" b="b"/>
              <a:pathLst>
                <a:path w="2889" h="9151" extrusionOk="0">
                  <a:moveTo>
                    <a:pt x="1436" y="0"/>
                  </a:moveTo>
                  <a:cubicBezTo>
                    <a:pt x="671" y="0"/>
                    <a:pt x="62" y="627"/>
                    <a:pt x="62" y="1400"/>
                  </a:cubicBezTo>
                  <a:lnTo>
                    <a:pt x="1" y="7722"/>
                  </a:lnTo>
                  <a:cubicBezTo>
                    <a:pt x="1" y="8482"/>
                    <a:pt x="639" y="9150"/>
                    <a:pt x="1399" y="9150"/>
                  </a:cubicBezTo>
                  <a:cubicBezTo>
                    <a:pt x="2189" y="9150"/>
                    <a:pt x="2828" y="8512"/>
                    <a:pt x="2828" y="7752"/>
                  </a:cubicBezTo>
                  <a:lnTo>
                    <a:pt x="2888" y="1430"/>
                  </a:lnTo>
                  <a:cubicBezTo>
                    <a:pt x="2888" y="640"/>
                    <a:pt x="2250" y="1"/>
                    <a:pt x="1490" y="1"/>
                  </a:cubicBezTo>
                  <a:cubicBezTo>
                    <a:pt x="1472" y="1"/>
                    <a:pt x="1454" y="0"/>
                    <a:pt x="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 flipH="1">
              <a:off x="6575485" y="3217500"/>
              <a:ext cx="72225" cy="228775"/>
            </a:xfrm>
            <a:custGeom>
              <a:avLst/>
              <a:gdLst/>
              <a:ahLst/>
              <a:cxnLst/>
              <a:rect l="l" t="t" r="r" b="b"/>
              <a:pathLst>
                <a:path w="2889" h="9151" extrusionOk="0">
                  <a:moveTo>
                    <a:pt x="1436" y="0"/>
                  </a:moveTo>
                  <a:cubicBezTo>
                    <a:pt x="671" y="0"/>
                    <a:pt x="61" y="627"/>
                    <a:pt x="61" y="1400"/>
                  </a:cubicBezTo>
                  <a:lnTo>
                    <a:pt x="1" y="7722"/>
                  </a:lnTo>
                  <a:cubicBezTo>
                    <a:pt x="1" y="8482"/>
                    <a:pt x="639" y="9150"/>
                    <a:pt x="1399" y="9150"/>
                  </a:cubicBezTo>
                  <a:cubicBezTo>
                    <a:pt x="2189" y="9150"/>
                    <a:pt x="2827" y="8512"/>
                    <a:pt x="2827" y="7752"/>
                  </a:cubicBezTo>
                  <a:lnTo>
                    <a:pt x="2888" y="1430"/>
                  </a:lnTo>
                  <a:cubicBezTo>
                    <a:pt x="2888" y="640"/>
                    <a:pt x="2250" y="1"/>
                    <a:pt x="1490" y="1"/>
                  </a:cubicBezTo>
                  <a:cubicBezTo>
                    <a:pt x="1472" y="1"/>
                    <a:pt x="1454" y="0"/>
                    <a:pt x="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44F97776-73C6-EA9F-14B9-ACC357C39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méthodes en menu principal</a:t>
            </a:r>
            <a:endParaRPr/>
          </a:p>
        </p:txBody>
      </p:sp>
      <p:grpSp>
        <p:nvGrpSpPr>
          <p:cNvPr id="2" name="Google Shape;1394;p33"/>
          <p:cNvGrpSpPr/>
          <p:nvPr/>
        </p:nvGrpSpPr>
        <p:grpSpPr>
          <a:xfrm>
            <a:off x="4223077" y="1349989"/>
            <a:ext cx="726385" cy="3226089"/>
            <a:chOff x="4223077" y="1349989"/>
            <a:chExt cx="726385" cy="3226089"/>
          </a:xfrm>
        </p:grpSpPr>
        <p:sp>
          <p:nvSpPr>
            <p:cNvPr id="1395" name="Google Shape;1395;p33"/>
            <p:cNvSpPr/>
            <p:nvPr/>
          </p:nvSpPr>
          <p:spPr>
            <a:xfrm>
              <a:off x="4559191" y="3850650"/>
              <a:ext cx="38952" cy="725428"/>
            </a:xfrm>
            <a:custGeom>
              <a:avLst/>
              <a:gdLst/>
              <a:ahLst/>
              <a:cxnLst/>
              <a:rect l="l" t="t" r="r" b="b"/>
              <a:pathLst>
                <a:path w="1490" h="27749" extrusionOk="0">
                  <a:moveTo>
                    <a:pt x="1" y="1"/>
                  </a:moveTo>
                  <a:lnTo>
                    <a:pt x="700" y="27448"/>
                  </a:lnTo>
                  <a:cubicBezTo>
                    <a:pt x="700" y="27650"/>
                    <a:pt x="842" y="27748"/>
                    <a:pt x="986" y="27748"/>
                  </a:cubicBezTo>
                  <a:cubicBezTo>
                    <a:pt x="1123" y="27748"/>
                    <a:pt x="1262" y="27657"/>
                    <a:pt x="1277" y="27478"/>
                  </a:cubicBezTo>
                  <a:lnTo>
                    <a:pt x="1490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4492449" y="1431057"/>
              <a:ext cx="182788" cy="566070"/>
            </a:xfrm>
            <a:custGeom>
              <a:avLst/>
              <a:gdLst/>
              <a:ahLst/>
              <a:cxnLst/>
              <a:rect l="l" t="t" r="r" b="b"/>
              <a:pathLst>
                <a:path w="6992" h="25867" extrusionOk="0">
                  <a:moveTo>
                    <a:pt x="61" y="0"/>
                  </a:moveTo>
                  <a:lnTo>
                    <a:pt x="0" y="25836"/>
                  </a:lnTo>
                  <a:lnTo>
                    <a:pt x="6961" y="25867"/>
                  </a:lnTo>
                  <a:lnTo>
                    <a:pt x="699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D6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4329555" y="1971400"/>
              <a:ext cx="508576" cy="2046958"/>
            </a:xfrm>
            <a:custGeom>
              <a:avLst/>
              <a:gdLst/>
              <a:ahLst/>
              <a:cxnLst/>
              <a:rect l="l" t="t" r="r" b="b"/>
              <a:pathLst>
                <a:path w="19454" h="78300" extrusionOk="0">
                  <a:moveTo>
                    <a:pt x="152" y="0"/>
                  </a:moveTo>
                  <a:lnTo>
                    <a:pt x="31" y="68634"/>
                  </a:lnTo>
                  <a:cubicBezTo>
                    <a:pt x="0" y="73953"/>
                    <a:pt x="4316" y="78299"/>
                    <a:pt x="9636" y="78299"/>
                  </a:cubicBezTo>
                  <a:cubicBezTo>
                    <a:pt x="14985" y="78299"/>
                    <a:pt x="19302" y="74014"/>
                    <a:pt x="19302" y="68664"/>
                  </a:cubicBezTo>
                  <a:lnTo>
                    <a:pt x="19453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4224005" y="3394650"/>
              <a:ext cx="725457" cy="725530"/>
            </a:xfrm>
            <a:custGeom>
              <a:avLst/>
              <a:gdLst/>
              <a:ahLst/>
              <a:cxnLst/>
              <a:rect l="l" t="t" r="r" b="b"/>
              <a:pathLst>
                <a:path w="30610" h="57996" extrusionOk="0">
                  <a:moveTo>
                    <a:pt x="122" y="0"/>
                  </a:moveTo>
                  <a:lnTo>
                    <a:pt x="1" y="57934"/>
                  </a:lnTo>
                  <a:lnTo>
                    <a:pt x="30487" y="57995"/>
                  </a:lnTo>
                  <a:lnTo>
                    <a:pt x="30609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4223993" y="2687831"/>
              <a:ext cx="725457" cy="725530"/>
            </a:xfrm>
            <a:custGeom>
              <a:avLst/>
              <a:gdLst/>
              <a:ahLst/>
              <a:cxnLst/>
              <a:rect l="l" t="t" r="r" b="b"/>
              <a:pathLst>
                <a:path w="30610" h="57996" extrusionOk="0">
                  <a:moveTo>
                    <a:pt x="122" y="0"/>
                  </a:moveTo>
                  <a:lnTo>
                    <a:pt x="1" y="57934"/>
                  </a:lnTo>
                  <a:lnTo>
                    <a:pt x="30487" y="57995"/>
                  </a:lnTo>
                  <a:lnTo>
                    <a:pt x="30609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4627920" y="2753300"/>
              <a:ext cx="297524" cy="837"/>
            </a:xfrm>
            <a:custGeom>
              <a:avLst/>
              <a:gdLst/>
              <a:ahLst/>
              <a:cxnLst/>
              <a:rect l="l" t="t" r="r" b="b"/>
              <a:pathLst>
                <a:path w="8876" h="32" fill="none" extrusionOk="0">
                  <a:moveTo>
                    <a:pt x="8876" y="31"/>
                  </a:moveTo>
                  <a:lnTo>
                    <a:pt x="0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4530578" y="2828805"/>
              <a:ext cx="394871" cy="810"/>
            </a:xfrm>
            <a:custGeom>
              <a:avLst/>
              <a:gdLst/>
              <a:ahLst/>
              <a:cxnLst/>
              <a:rect l="l" t="t" r="r" b="b"/>
              <a:pathLst>
                <a:path w="8876" h="31" fill="none" extrusionOk="0">
                  <a:moveTo>
                    <a:pt x="8876" y="31"/>
                  </a:moveTo>
                  <a:lnTo>
                    <a:pt x="0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4626881" y="2905084"/>
              <a:ext cx="297557" cy="26"/>
            </a:xfrm>
            <a:custGeom>
              <a:avLst/>
              <a:gdLst/>
              <a:ahLst/>
              <a:cxnLst/>
              <a:rect l="l" t="t" r="r" b="b"/>
              <a:pathLst>
                <a:path w="8877" h="1" fill="none" extrusionOk="0">
                  <a:moveTo>
                    <a:pt x="8876" y="0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4627813" y="2980558"/>
              <a:ext cx="297524" cy="26"/>
            </a:xfrm>
            <a:custGeom>
              <a:avLst/>
              <a:gdLst/>
              <a:ahLst/>
              <a:cxnLst/>
              <a:rect l="l" t="t" r="r" b="b"/>
              <a:pathLst>
                <a:path w="8876" h="1" fill="none" extrusionOk="0">
                  <a:moveTo>
                    <a:pt x="8876" y="1"/>
                  </a:moveTo>
                  <a:lnTo>
                    <a:pt x="0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4529199" y="3056056"/>
              <a:ext cx="394916" cy="810"/>
            </a:xfrm>
            <a:custGeom>
              <a:avLst/>
              <a:gdLst/>
              <a:ahLst/>
              <a:cxnLst/>
              <a:rect l="l" t="t" r="r" b="b"/>
              <a:pathLst>
                <a:path w="8877" h="31" fill="none" extrusionOk="0">
                  <a:moveTo>
                    <a:pt x="8876" y="31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4626881" y="3131532"/>
              <a:ext cx="297557" cy="837"/>
            </a:xfrm>
            <a:custGeom>
              <a:avLst/>
              <a:gdLst/>
              <a:ahLst/>
              <a:cxnLst/>
              <a:rect l="l" t="t" r="r" b="b"/>
              <a:pathLst>
                <a:path w="8877" h="32" fill="none" extrusionOk="0">
                  <a:moveTo>
                    <a:pt x="887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4626881" y="3207032"/>
              <a:ext cx="296518" cy="810"/>
            </a:xfrm>
            <a:custGeom>
              <a:avLst/>
              <a:gdLst/>
              <a:ahLst/>
              <a:cxnLst/>
              <a:rect l="l" t="t" r="r" b="b"/>
              <a:pathLst>
                <a:path w="8846" h="31" fill="none" extrusionOk="0">
                  <a:moveTo>
                    <a:pt x="884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4529199" y="3282522"/>
              <a:ext cx="393536" cy="810"/>
            </a:xfrm>
            <a:custGeom>
              <a:avLst/>
              <a:gdLst/>
              <a:ahLst/>
              <a:cxnLst/>
              <a:rect l="l" t="t" r="r" b="b"/>
              <a:pathLst>
                <a:path w="8846" h="31" fill="none" extrusionOk="0">
                  <a:moveTo>
                    <a:pt x="8846" y="31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4626774" y="3358006"/>
              <a:ext cx="297557" cy="837"/>
            </a:xfrm>
            <a:custGeom>
              <a:avLst/>
              <a:gdLst/>
              <a:ahLst/>
              <a:cxnLst/>
              <a:rect l="l" t="t" r="r" b="b"/>
              <a:pathLst>
                <a:path w="8877" h="32" fill="none" extrusionOk="0">
                  <a:moveTo>
                    <a:pt x="887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4631976" y="3434291"/>
              <a:ext cx="297557" cy="26"/>
            </a:xfrm>
            <a:custGeom>
              <a:avLst/>
              <a:gdLst/>
              <a:ahLst/>
              <a:cxnLst/>
              <a:rect l="l" t="t" r="r" b="b"/>
              <a:pathLst>
                <a:path w="8877" h="1" fill="none" extrusionOk="0">
                  <a:moveTo>
                    <a:pt x="8876" y="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4631976" y="3509791"/>
              <a:ext cx="297557" cy="26"/>
            </a:xfrm>
            <a:custGeom>
              <a:avLst/>
              <a:gdLst/>
              <a:ahLst/>
              <a:cxnLst/>
              <a:rect l="l" t="t" r="r" b="b"/>
              <a:pathLst>
                <a:path w="8877" h="1" fill="none" extrusionOk="0">
                  <a:moveTo>
                    <a:pt x="8876" y="0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4631976" y="3585264"/>
              <a:ext cx="297557" cy="837"/>
            </a:xfrm>
            <a:custGeom>
              <a:avLst/>
              <a:gdLst/>
              <a:ahLst/>
              <a:cxnLst/>
              <a:rect l="l" t="t" r="r" b="b"/>
              <a:pathLst>
                <a:path w="8877" h="32" fill="none" extrusionOk="0">
                  <a:moveTo>
                    <a:pt x="887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4631976" y="3660765"/>
              <a:ext cx="297557" cy="810"/>
            </a:xfrm>
            <a:custGeom>
              <a:avLst/>
              <a:gdLst/>
              <a:ahLst/>
              <a:cxnLst/>
              <a:rect l="l" t="t" r="r" b="b"/>
              <a:pathLst>
                <a:path w="8877" h="31" fill="none" extrusionOk="0">
                  <a:moveTo>
                    <a:pt x="8876" y="31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4631869" y="3736265"/>
              <a:ext cx="297557" cy="810"/>
            </a:xfrm>
            <a:custGeom>
              <a:avLst/>
              <a:gdLst/>
              <a:ahLst/>
              <a:cxnLst/>
              <a:rect l="l" t="t" r="r" b="b"/>
              <a:pathLst>
                <a:path w="8877" h="31" fill="none" extrusionOk="0">
                  <a:moveTo>
                    <a:pt x="8876" y="30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4285061" y="1971396"/>
              <a:ext cx="605513" cy="81852"/>
            </a:xfrm>
            <a:custGeom>
              <a:avLst/>
              <a:gdLst/>
              <a:ahLst/>
              <a:cxnLst/>
              <a:rect l="l" t="t" r="r" b="b"/>
              <a:pathLst>
                <a:path w="23162" h="3131" extrusionOk="0">
                  <a:moveTo>
                    <a:pt x="1550" y="0"/>
                  </a:moveTo>
                  <a:cubicBezTo>
                    <a:pt x="699" y="0"/>
                    <a:pt x="30" y="669"/>
                    <a:pt x="0" y="1520"/>
                  </a:cubicBezTo>
                  <a:cubicBezTo>
                    <a:pt x="0" y="2371"/>
                    <a:pt x="699" y="3070"/>
                    <a:pt x="1550" y="3070"/>
                  </a:cubicBezTo>
                  <a:lnTo>
                    <a:pt x="21611" y="3131"/>
                  </a:lnTo>
                  <a:cubicBezTo>
                    <a:pt x="22463" y="3131"/>
                    <a:pt x="23162" y="2432"/>
                    <a:pt x="23162" y="1581"/>
                  </a:cubicBezTo>
                  <a:cubicBezTo>
                    <a:pt x="23162" y="730"/>
                    <a:pt x="22463" y="31"/>
                    <a:pt x="21611" y="31"/>
                  </a:cubicBezTo>
                  <a:lnTo>
                    <a:pt x="1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4223077" y="1349989"/>
              <a:ext cx="725507" cy="122399"/>
            </a:xfrm>
            <a:custGeom>
              <a:avLst/>
              <a:gdLst/>
              <a:ahLst/>
              <a:cxnLst/>
              <a:rect l="l" t="t" r="r" b="b"/>
              <a:pathLst>
                <a:path w="27752" h="4682" extrusionOk="0">
                  <a:moveTo>
                    <a:pt x="2310" y="1"/>
                  </a:moveTo>
                  <a:cubicBezTo>
                    <a:pt x="1034" y="1"/>
                    <a:pt x="0" y="1065"/>
                    <a:pt x="0" y="2311"/>
                  </a:cubicBezTo>
                  <a:cubicBezTo>
                    <a:pt x="0" y="3588"/>
                    <a:pt x="1034" y="4651"/>
                    <a:pt x="2310" y="4651"/>
                  </a:cubicBezTo>
                  <a:lnTo>
                    <a:pt x="25441" y="4682"/>
                  </a:lnTo>
                  <a:cubicBezTo>
                    <a:pt x="26718" y="4682"/>
                    <a:pt x="27752" y="3648"/>
                    <a:pt x="27752" y="2372"/>
                  </a:cubicBezTo>
                  <a:cubicBezTo>
                    <a:pt x="27752" y="1095"/>
                    <a:pt x="26718" y="62"/>
                    <a:pt x="25441" y="62"/>
                  </a:cubicBez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16;p33"/>
          <p:cNvGrpSpPr/>
          <p:nvPr/>
        </p:nvGrpSpPr>
        <p:grpSpPr>
          <a:xfrm>
            <a:off x="1209675" y="1217875"/>
            <a:ext cx="2105860" cy="1541950"/>
            <a:chOff x="1209675" y="1291100"/>
            <a:chExt cx="2105860" cy="1541950"/>
          </a:xfrm>
        </p:grpSpPr>
        <p:sp>
          <p:nvSpPr>
            <p:cNvPr id="1417" name="Google Shape;1417;p33"/>
            <p:cNvSpPr/>
            <p:nvPr/>
          </p:nvSpPr>
          <p:spPr>
            <a:xfrm>
              <a:off x="1209675" y="1407475"/>
              <a:ext cx="2105860" cy="1425575"/>
            </a:xfrm>
            <a:custGeom>
              <a:avLst/>
              <a:gdLst/>
              <a:ahLst/>
              <a:cxnLst/>
              <a:rect l="l" t="t" r="r" b="b"/>
              <a:pathLst>
                <a:path w="75169" h="57023" extrusionOk="0">
                  <a:moveTo>
                    <a:pt x="5836" y="0"/>
                  </a:moveTo>
                  <a:cubicBezTo>
                    <a:pt x="2614" y="0"/>
                    <a:pt x="0" y="2614"/>
                    <a:pt x="0" y="5836"/>
                  </a:cubicBezTo>
                  <a:lnTo>
                    <a:pt x="0" y="51186"/>
                  </a:lnTo>
                  <a:cubicBezTo>
                    <a:pt x="0" y="54408"/>
                    <a:pt x="2614" y="57022"/>
                    <a:pt x="5836" y="57022"/>
                  </a:cubicBezTo>
                  <a:lnTo>
                    <a:pt x="69333" y="57022"/>
                  </a:lnTo>
                  <a:cubicBezTo>
                    <a:pt x="72555" y="57022"/>
                    <a:pt x="75169" y="54408"/>
                    <a:pt x="75169" y="51186"/>
                  </a:cubicBezTo>
                  <a:lnTo>
                    <a:pt x="75169" y="5836"/>
                  </a:lnTo>
                  <a:cubicBezTo>
                    <a:pt x="75169" y="2614"/>
                    <a:pt x="72555" y="0"/>
                    <a:pt x="69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1338259" y="1494850"/>
              <a:ext cx="1847841" cy="1250800"/>
            </a:xfrm>
            <a:custGeom>
              <a:avLst/>
              <a:gdLst/>
              <a:ahLst/>
              <a:cxnLst/>
              <a:rect l="l" t="t" r="r" b="b"/>
              <a:pathLst>
                <a:path w="65959" h="50032" extrusionOk="0">
                  <a:moveTo>
                    <a:pt x="3161" y="1"/>
                  </a:moveTo>
                  <a:cubicBezTo>
                    <a:pt x="1429" y="1"/>
                    <a:pt x="0" y="1399"/>
                    <a:pt x="0" y="3162"/>
                  </a:cubicBezTo>
                  <a:lnTo>
                    <a:pt x="0" y="46871"/>
                  </a:lnTo>
                  <a:cubicBezTo>
                    <a:pt x="0" y="48603"/>
                    <a:pt x="1429" y="50032"/>
                    <a:pt x="3161" y="50032"/>
                  </a:cubicBezTo>
                  <a:lnTo>
                    <a:pt x="62828" y="50032"/>
                  </a:lnTo>
                  <a:cubicBezTo>
                    <a:pt x="64561" y="50032"/>
                    <a:pt x="65959" y="48603"/>
                    <a:pt x="65959" y="46871"/>
                  </a:cubicBezTo>
                  <a:lnTo>
                    <a:pt x="65959" y="3162"/>
                  </a:lnTo>
                  <a:cubicBezTo>
                    <a:pt x="65959" y="1399"/>
                    <a:pt x="64561" y="1"/>
                    <a:pt x="62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1436425" y="1292100"/>
              <a:ext cx="541075" cy="541050"/>
            </a:xfrm>
            <a:custGeom>
              <a:avLst/>
              <a:gdLst/>
              <a:ahLst/>
              <a:cxnLst/>
              <a:rect l="l" t="t" r="r" b="b"/>
              <a:pathLst>
                <a:path w="21643" h="21642" extrusionOk="0">
                  <a:moveTo>
                    <a:pt x="10822" y="0"/>
                  </a:moveTo>
                  <a:cubicBezTo>
                    <a:pt x="4834" y="0"/>
                    <a:pt x="1" y="4864"/>
                    <a:pt x="1" y="10821"/>
                  </a:cubicBezTo>
                  <a:cubicBezTo>
                    <a:pt x="1" y="16809"/>
                    <a:pt x="4834" y="21642"/>
                    <a:pt x="10822" y="21642"/>
                  </a:cubicBezTo>
                  <a:cubicBezTo>
                    <a:pt x="16809" y="21642"/>
                    <a:pt x="21642" y="16809"/>
                    <a:pt x="21642" y="10821"/>
                  </a:cubicBezTo>
                  <a:cubicBezTo>
                    <a:pt x="21642" y="4864"/>
                    <a:pt x="16809" y="0"/>
                    <a:pt x="10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2889125" y="1620750"/>
              <a:ext cx="72200" cy="228775"/>
            </a:xfrm>
            <a:custGeom>
              <a:avLst/>
              <a:gdLst/>
              <a:ahLst/>
              <a:cxnLst/>
              <a:rect l="l" t="t" r="r" b="b"/>
              <a:pathLst>
                <a:path w="2888" h="9151" extrusionOk="0">
                  <a:moveTo>
                    <a:pt x="1436" y="1"/>
                  </a:moveTo>
                  <a:cubicBezTo>
                    <a:pt x="670" y="1"/>
                    <a:pt x="61" y="628"/>
                    <a:pt x="61" y="1400"/>
                  </a:cubicBezTo>
                  <a:lnTo>
                    <a:pt x="0" y="7722"/>
                  </a:lnTo>
                  <a:cubicBezTo>
                    <a:pt x="0" y="8482"/>
                    <a:pt x="639" y="9151"/>
                    <a:pt x="1398" y="9151"/>
                  </a:cubicBezTo>
                  <a:cubicBezTo>
                    <a:pt x="2189" y="9151"/>
                    <a:pt x="2827" y="8513"/>
                    <a:pt x="2827" y="7753"/>
                  </a:cubicBezTo>
                  <a:lnTo>
                    <a:pt x="2888" y="1430"/>
                  </a:lnTo>
                  <a:cubicBezTo>
                    <a:pt x="2888" y="640"/>
                    <a:pt x="2250" y="2"/>
                    <a:pt x="1490" y="2"/>
                  </a:cubicBezTo>
                  <a:cubicBezTo>
                    <a:pt x="1472" y="1"/>
                    <a:pt x="1454" y="1"/>
                    <a:pt x="1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 txBox="1"/>
            <p:nvPr/>
          </p:nvSpPr>
          <p:spPr>
            <a:xfrm>
              <a:off x="1436225" y="1291100"/>
              <a:ext cx="5412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</a:t>
              </a:r>
              <a:endParaRPr sz="2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" name="Google Shape;1422;p33"/>
            <p:cNvGrpSpPr/>
            <p:nvPr/>
          </p:nvGrpSpPr>
          <p:grpSpPr>
            <a:xfrm>
              <a:off x="1432650" y="1911269"/>
              <a:ext cx="1744913" cy="756530"/>
              <a:chOff x="2469531" y="1395203"/>
              <a:chExt cx="1454700" cy="706048"/>
            </a:xfrm>
          </p:grpSpPr>
          <p:sp>
            <p:nvSpPr>
              <p:cNvPr id="1423" name="Google Shape;1423;p33"/>
              <p:cNvSpPr txBox="1"/>
              <p:nvPr/>
            </p:nvSpPr>
            <p:spPr>
              <a:xfrm>
                <a:off x="2469531" y="1395203"/>
                <a:ext cx="1454700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sz="1600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buy</a:t>
                </a:r>
                <a:r>
                  <a:rPr lang="fr-FR" sz="16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();</a:t>
                </a:r>
                <a:endParaRPr sz="16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24" name="Google Shape;1424;p33"/>
              <p:cNvSpPr txBox="1"/>
              <p:nvPr/>
            </p:nvSpPr>
            <p:spPr>
              <a:xfrm>
                <a:off x="2469531" y="1674651"/>
                <a:ext cx="145470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Permet la vente d’un produit</a:t>
                </a:r>
                <a:endParaRPr sz="1200" dirty="0"/>
              </a:p>
            </p:txBody>
          </p:sp>
        </p:grpSp>
      </p:grpSp>
      <p:grpSp>
        <p:nvGrpSpPr>
          <p:cNvPr id="5" name="Google Shape;1425;p33"/>
          <p:cNvGrpSpPr/>
          <p:nvPr/>
        </p:nvGrpSpPr>
        <p:grpSpPr>
          <a:xfrm>
            <a:off x="1207700" y="3028169"/>
            <a:ext cx="2105860" cy="1541950"/>
            <a:chOff x="1205800" y="2864125"/>
            <a:chExt cx="2105860" cy="1541950"/>
          </a:xfrm>
        </p:grpSpPr>
        <p:sp>
          <p:nvSpPr>
            <p:cNvPr id="1426" name="Google Shape;1426;p33"/>
            <p:cNvSpPr/>
            <p:nvPr/>
          </p:nvSpPr>
          <p:spPr>
            <a:xfrm>
              <a:off x="1205800" y="2980500"/>
              <a:ext cx="2105860" cy="1425575"/>
            </a:xfrm>
            <a:custGeom>
              <a:avLst/>
              <a:gdLst/>
              <a:ahLst/>
              <a:cxnLst/>
              <a:rect l="l" t="t" r="r" b="b"/>
              <a:pathLst>
                <a:path w="75169" h="57023" extrusionOk="0">
                  <a:moveTo>
                    <a:pt x="5836" y="0"/>
                  </a:moveTo>
                  <a:cubicBezTo>
                    <a:pt x="2614" y="0"/>
                    <a:pt x="0" y="2614"/>
                    <a:pt x="0" y="5836"/>
                  </a:cubicBezTo>
                  <a:lnTo>
                    <a:pt x="0" y="51186"/>
                  </a:lnTo>
                  <a:cubicBezTo>
                    <a:pt x="0" y="54408"/>
                    <a:pt x="2614" y="57022"/>
                    <a:pt x="5836" y="57022"/>
                  </a:cubicBezTo>
                  <a:lnTo>
                    <a:pt x="69333" y="57022"/>
                  </a:lnTo>
                  <a:cubicBezTo>
                    <a:pt x="72555" y="57022"/>
                    <a:pt x="75169" y="54408"/>
                    <a:pt x="75169" y="51186"/>
                  </a:cubicBezTo>
                  <a:lnTo>
                    <a:pt x="75169" y="5836"/>
                  </a:lnTo>
                  <a:cubicBezTo>
                    <a:pt x="75169" y="2614"/>
                    <a:pt x="72555" y="0"/>
                    <a:pt x="69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1334384" y="3067875"/>
              <a:ext cx="1847841" cy="1250800"/>
            </a:xfrm>
            <a:custGeom>
              <a:avLst/>
              <a:gdLst/>
              <a:ahLst/>
              <a:cxnLst/>
              <a:rect l="l" t="t" r="r" b="b"/>
              <a:pathLst>
                <a:path w="65959" h="50032" extrusionOk="0">
                  <a:moveTo>
                    <a:pt x="3161" y="1"/>
                  </a:moveTo>
                  <a:cubicBezTo>
                    <a:pt x="1429" y="1"/>
                    <a:pt x="0" y="1399"/>
                    <a:pt x="0" y="3162"/>
                  </a:cubicBezTo>
                  <a:lnTo>
                    <a:pt x="0" y="46871"/>
                  </a:lnTo>
                  <a:cubicBezTo>
                    <a:pt x="0" y="48603"/>
                    <a:pt x="1429" y="50032"/>
                    <a:pt x="3161" y="50032"/>
                  </a:cubicBezTo>
                  <a:lnTo>
                    <a:pt x="62828" y="50032"/>
                  </a:lnTo>
                  <a:cubicBezTo>
                    <a:pt x="64561" y="50032"/>
                    <a:pt x="65959" y="48603"/>
                    <a:pt x="65959" y="46871"/>
                  </a:cubicBezTo>
                  <a:lnTo>
                    <a:pt x="65959" y="3162"/>
                  </a:lnTo>
                  <a:cubicBezTo>
                    <a:pt x="65959" y="1399"/>
                    <a:pt x="64561" y="1"/>
                    <a:pt x="6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1432550" y="2865125"/>
              <a:ext cx="541075" cy="541050"/>
            </a:xfrm>
            <a:custGeom>
              <a:avLst/>
              <a:gdLst/>
              <a:ahLst/>
              <a:cxnLst/>
              <a:rect l="l" t="t" r="r" b="b"/>
              <a:pathLst>
                <a:path w="21643" h="21642" extrusionOk="0">
                  <a:moveTo>
                    <a:pt x="10822" y="0"/>
                  </a:moveTo>
                  <a:cubicBezTo>
                    <a:pt x="4834" y="0"/>
                    <a:pt x="1" y="4864"/>
                    <a:pt x="1" y="10821"/>
                  </a:cubicBezTo>
                  <a:cubicBezTo>
                    <a:pt x="1" y="16809"/>
                    <a:pt x="4834" y="21642"/>
                    <a:pt x="10822" y="21642"/>
                  </a:cubicBezTo>
                  <a:cubicBezTo>
                    <a:pt x="16809" y="21642"/>
                    <a:pt x="21642" y="16809"/>
                    <a:pt x="21642" y="10821"/>
                  </a:cubicBezTo>
                  <a:cubicBezTo>
                    <a:pt x="21642" y="4864"/>
                    <a:pt x="16809" y="0"/>
                    <a:pt x="10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3"/>
            <p:cNvSpPr txBox="1"/>
            <p:nvPr/>
          </p:nvSpPr>
          <p:spPr>
            <a:xfrm>
              <a:off x="1432350" y="2864125"/>
              <a:ext cx="5412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</a:t>
              </a:r>
              <a:endParaRPr sz="2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2635325" y="3211550"/>
              <a:ext cx="72225" cy="228775"/>
            </a:xfrm>
            <a:custGeom>
              <a:avLst/>
              <a:gdLst/>
              <a:ahLst/>
              <a:cxnLst/>
              <a:rect l="l" t="t" r="r" b="b"/>
              <a:pathLst>
                <a:path w="2889" h="9151" extrusionOk="0">
                  <a:moveTo>
                    <a:pt x="1436" y="0"/>
                  </a:moveTo>
                  <a:cubicBezTo>
                    <a:pt x="671" y="0"/>
                    <a:pt x="61" y="627"/>
                    <a:pt x="61" y="1400"/>
                  </a:cubicBezTo>
                  <a:lnTo>
                    <a:pt x="1" y="7722"/>
                  </a:lnTo>
                  <a:cubicBezTo>
                    <a:pt x="1" y="8482"/>
                    <a:pt x="639" y="9150"/>
                    <a:pt x="1399" y="9150"/>
                  </a:cubicBezTo>
                  <a:cubicBezTo>
                    <a:pt x="2189" y="9150"/>
                    <a:pt x="2827" y="8512"/>
                    <a:pt x="2827" y="7752"/>
                  </a:cubicBezTo>
                  <a:lnTo>
                    <a:pt x="2888" y="1430"/>
                  </a:lnTo>
                  <a:cubicBezTo>
                    <a:pt x="2888" y="640"/>
                    <a:pt x="2250" y="1"/>
                    <a:pt x="1490" y="1"/>
                  </a:cubicBezTo>
                  <a:cubicBezTo>
                    <a:pt x="1472" y="1"/>
                    <a:pt x="1454" y="0"/>
                    <a:pt x="1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2755400" y="3211550"/>
              <a:ext cx="72975" cy="228775"/>
            </a:xfrm>
            <a:custGeom>
              <a:avLst/>
              <a:gdLst/>
              <a:ahLst/>
              <a:cxnLst/>
              <a:rect l="l" t="t" r="r" b="b"/>
              <a:pathLst>
                <a:path w="2919" h="9151" extrusionOk="0">
                  <a:moveTo>
                    <a:pt x="1438" y="0"/>
                  </a:moveTo>
                  <a:cubicBezTo>
                    <a:pt x="701" y="0"/>
                    <a:pt x="91" y="627"/>
                    <a:pt x="61" y="1400"/>
                  </a:cubicBezTo>
                  <a:lnTo>
                    <a:pt x="31" y="7722"/>
                  </a:lnTo>
                  <a:cubicBezTo>
                    <a:pt x="0" y="8482"/>
                    <a:pt x="639" y="9150"/>
                    <a:pt x="1429" y="9150"/>
                  </a:cubicBezTo>
                  <a:cubicBezTo>
                    <a:pt x="2189" y="9150"/>
                    <a:pt x="2857" y="8512"/>
                    <a:pt x="2857" y="7752"/>
                  </a:cubicBezTo>
                  <a:lnTo>
                    <a:pt x="2918" y="1430"/>
                  </a:lnTo>
                  <a:cubicBezTo>
                    <a:pt x="2918" y="640"/>
                    <a:pt x="2280" y="1"/>
                    <a:pt x="1490" y="1"/>
                  </a:cubicBezTo>
                  <a:cubicBezTo>
                    <a:pt x="1472" y="1"/>
                    <a:pt x="1455" y="0"/>
                    <a:pt x="14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2889125" y="3211550"/>
              <a:ext cx="72225" cy="228775"/>
            </a:xfrm>
            <a:custGeom>
              <a:avLst/>
              <a:gdLst/>
              <a:ahLst/>
              <a:cxnLst/>
              <a:rect l="l" t="t" r="r" b="b"/>
              <a:pathLst>
                <a:path w="2889" h="9151" extrusionOk="0">
                  <a:moveTo>
                    <a:pt x="1436" y="0"/>
                  </a:moveTo>
                  <a:cubicBezTo>
                    <a:pt x="671" y="0"/>
                    <a:pt x="62" y="627"/>
                    <a:pt x="62" y="1400"/>
                  </a:cubicBezTo>
                  <a:lnTo>
                    <a:pt x="1" y="7722"/>
                  </a:lnTo>
                  <a:cubicBezTo>
                    <a:pt x="1" y="8482"/>
                    <a:pt x="639" y="9150"/>
                    <a:pt x="1399" y="9150"/>
                  </a:cubicBezTo>
                  <a:cubicBezTo>
                    <a:pt x="2189" y="9150"/>
                    <a:pt x="2828" y="8512"/>
                    <a:pt x="2828" y="7752"/>
                  </a:cubicBezTo>
                  <a:lnTo>
                    <a:pt x="2888" y="1430"/>
                  </a:lnTo>
                  <a:cubicBezTo>
                    <a:pt x="2888" y="640"/>
                    <a:pt x="2250" y="1"/>
                    <a:pt x="1490" y="1"/>
                  </a:cubicBezTo>
                  <a:cubicBezTo>
                    <a:pt x="1472" y="1"/>
                    <a:pt x="1454" y="0"/>
                    <a:pt x="1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433;p33"/>
            <p:cNvGrpSpPr/>
            <p:nvPr/>
          </p:nvGrpSpPr>
          <p:grpSpPr>
            <a:xfrm>
              <a:off x="1355390" y="3264962"/>
              <a:ext cx="1771704" cy="930081"/>
              <a:chOff x="2323523" y="224835"/>
              <a:chExt cx="1582302" cy="868018"/>
            </a:xfrm>
          </p:grpSpPr>
          <p:sp>
            <p:nvSpPr>
              <p:cNvPr id="1434" name="Google Shape;1434;p33"/>
              <p:cNvSpPr txBox="1"/>
              <p:nvPr/>
            </p:nvSpPr>
            <p:spPr>
              <a:xfrm>
                <a:off x="2323523" y="224835"/>
                <a:ext cx="1582302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sz="18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 </a:t>
                </a:r>
                <a:r>
                  <a:rPr lang="fr-FR" sz="1200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modifyQuantityOfProduct</a:t>
                </a:r>
                <a:r>
                  <a:rPr lang="fr-FR" sz="12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</a:t>
                </a:r>
                <a:endParaRPr sz="12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35" name="Google Shape;1435;p33"/>
              <p:cNvSpPr txBox="1"/>
              <p:nvPr/>
            </p:nvSpPr>
            <p:spPr>
              <a:xfrm>
                <a:off x="2392524" y="666253"/>
                <a:ext cx="145470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Permet de modifier la quantité d’un produit</a:t>
                </a:r>
                <a:endParaRPr sz="1200"/>
              </a:p>
            </p:txBody>
          </p:sp>
        </p:grpSp>
      </p:grpSp>
      <p:grpSp>
        <p:nvGrpSpPr>
          <p:cNvPr id="7" name="Google Shape;1436;p33"/>
          <p:cNvGrpSpPr/>
          <p:nvPr/>
        </p:nvGrpSpPr>
        <p:grpSpPr>
          <a:xfrm>
            <a:off x="5847425" y="1217850"/>
            <a:ext cx="2105860" cy="1541975"/>
            <a:chOff x="5847425" y="1297025"/>
            <a:chExt cx="2105860" cy="1541975"/>
          </a:xfrm>
        </p:grpSpPr>
        <p:sp>
          <p:nvSpPr>
            <p:cNvPr id="1437" name="Google Shape;1437;p33"/>
            <p:cNvSpPr/>
            <p:nvPr/>
          </p:nvSpPr>
          <p:spPr>
            <a:xfrm flipH="1">
              <a:off x="5847425" y="1413425"/>
              <a:ext cx="2105860" cy="1425575"/>
            </a:xfrm>
            <a:custGeom>
              <a:avLst/>
              <a:gdLst/>
              <a:ahLst/>
              <a:cxnLst/>
              <a:rect l="l" t="t" r="r" b="b"/>
              <a:pathLst>
                <a:path w="75169" h="57023" extrusionOk="0">
                  <a:moveTo>
                    <a:pt x="5836" y="0"/>
                  </a:moveTo>
                  <a:cubicBezTo>
                    <a:pt x="2614" y="0"/>
                    <a:pt x="0" y="2614"/>
                    <a:pt x="0" y="5836"/>
                  </a:cubicBezTo>
                  <a:lnTo>
                    <a:pt x="0" y="51186"/>
                  </a:lnTo>
                  <a:cubicBezTo>
                    <a:pt x="0" y="54408"/>
                    <a:pt x="2614" y="57022"/>
                    <a:pt x="5836" y="57022"/>
                  </a:cubicBezTo>
                  <a:lnTo>
                    <a:pt x="69333" y="57022"/>
                  </a:lnTo>
                  <a:cubicBezTo>
                    <a:pt x="72555" y="57022"/>
                    <a:pt x="75169" y="54408"/>
                    <a:pt x="75169" y="51186"/>
                  </a:cubicBezTo>
                  <a:lnTo>
                    <a:pt x="75169" y="5836"/>
                  </a:lnTo>
                  <a:cubicBezTo>
                    <a:pt x="75169" y="2614"/>
                    <a:pt x="72555" y="0"/>
                    <a:pt x="69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3"/>
            <p:cNvSpPr/>
            <p:nvPr/>
          </p:nvSpPr>
          <p:spPr>
            <a:xfrm flipH="1">
              <a:off x="5976859" y="1500800"/>
              <a:ext cx="1847841" cy="1250800"/>
            </a:xfrm>
            <a:custGeom>
              <a:avLst/>
              <a:gdLst/>
              <a:ahLst/>
              <a:cxnLst/>
              <a:rect l="l" t="t" r="r" b="b"/>
              <a:pathLst>
                <a:path w="65959" h="50032" extrusionOk="0">
                  <a:moveTo>
                    <a:pt x="3161" y="1"/>
                  </a:moveTo>
                  <a:cubicBezTo>
                    <a:pt x="1429" y="1"/>
                    <a:pt x="0" y="1399"/>
                    <a:pt x="0" y="3162"/>
                  </a:cubicBezTo>
                  <a:lnTo>
                    <a:pt x="0" y="46871"/>
                  </a:lnTo>
                  <a:cubicBezTo>
                    <a:pt x="0" y="48603"/>
                    <a:pt x="1429" y="50032"/>
                    <a:pt x="3161" y="50032"/>
                  </a:cubicBezTo>
                  <a:lnTo>
                    <a:pt x="62828" y="50032"/>
                  </a:lnTo>
                  <a:cubicBezTo>
                    <a:pt x="64561" y="50032"/>
                    <a:pt x="65959" y="48603"/>
                    <a:pt x="65959" y="46871"/>
                  </a:cubicBezTo>
                  <a:lnTo>
                    <a:pt x="65959" y="3162"/>
                  </a:lnTo>
                  <a:cubicBezTo>
                    <a:pt x="65959" y="1399"/>
                    <a:pt x="64561" y="1"/>
                    <a:pt x="62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 flipH="1">
              <a:off x="7185460" y="1298050"/>
              <a:ext cx="541075" cy="541050"/>
            </a:xfrm>
            <a:custGeom>
              <a:avLst/>
              <a:gdLst/>
              <a:ahLst/>
              <a:cxnLst/>
              <a:rect l="l" t="t" r="r" b="b"/>
              <a:pathLst>
                <a:path w="21643" h="21642" extrusionOk="0">
                  <a:moveTo>
                    <a:pt x="10822" y="0"/>
                  </a:moveTo>
                  <a:cubicBezTo>
                    <a:pt x="4834" y="0"/>
                    <a:pt x="1" y="4864"/>
                    <a:pt x="1" y="10821"/>
                  </a:cubicBezTo>
                  <a:cubicBezTo>
                    <a:pt x="1" y="16809"/>
                    <a:pt x="4834" y="21642"/>
                    <a:pt x="10822" y="21642"/>
                  </a:cubicBezTo>
                  <a:cubicBezTo>
                    <a:pt x="16809" y="21642"/>
                    <a:pt x="21642" y="16809"/>
                    <a:pt x="21642" y="10821"/>
                  </a:cubicBezTo>
                  <a:cubicBezTo>
                    <a:pt x="21642" y="4864"/>
                    <a:pt x="16809" y="0"/>
                    <a:pt x="10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3"/>
            <p:cNvSpPr/>
            <p:nvPr/>
          </p:nvSpPr>
          <p:spPr>
            <a:xfrm flipH="1">
              <a:off x="6201635" y="1626700"/>
              <a:ext cx="72200" cy="228775"/>
            </a:xfrm>
            <a:custGeom>
              <a:avLst/>
              <a:gdLst/>
              <a:ahLst/>
              <a:cxnLst/>
              <a:rect l="l" t="t" r="r" b="b"/>
              <a:pathLst>
                <a:path w="2888" h="9151" extrusionOk="0">
                  <a:moveTo>
                    <a:pt x="1436" y="1"/>
                  </a:moveTo>
                  <a:cubicBezTo>
                    <a:pt x="670" y="1"/>
                    <a:pt x="61" y="628"/>
                    <a:pt x="61" y="1400"/>
                  </a:cubicBezTo>
                  <a:lnTo>
                    <a:pt x="0" y="7722"/>
                  </a:lnTo>
                  <a:cubicBezTo>
                    <a:pt x="0" y="8482"/>
                    <a:pt x="639" y="9151"/>
                    <a:pt x="1398" y="9151"/>
                  </a:cubicBezTo>
                  <a:cubicBezTo>
                    <a:pt x="2189" y="9151"/>
                    <a:pt x="2827" y="8513"/>
                    <a:pt x="2827" y="7753"/>
                  </a:cubicBezTo>
                  <a:lnTo>
                    <a:pt x="2888" y="1430"/>
                  </a:lnTo>
                  <a:cubicBezTo>
                    <a:pt x="2888" y="640"/>
                    <a:pt x="2250" y="2"/>
                    <a:pt x="1490" y="2"/>
                  </a:cubicBezTo>
                  <a:cubicBezTo>
                    <a:pt x="1472" y="1"/>
                    <a:pt x="1454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3"/>
            <p:cNvSpPr txBox="1"/>
            <p:nvPr/>
          </p:nvSpPr>
          <p:spPr>
            <a:xfrm flipH="1">
              <a:off x="7185525" y="1297025"/>
              <a:ext cx="5412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</a:t>
              </a:r>
              <a:endParaRPr sz="2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" name="Google Shape;1442;p33"/>
            <p:cNvGrpSpPr/>
            <p:nvPr/>
          </p:nvGrpSpPr>
          <p:grpSpPr>
            <a:xfrm flipH="1">
              <a:off x="5970357" y="1805622"/>
              <a:ext cx="1756140" cy="830795"/>
              <a:chOff x="2469531" y="1308833"/>
              <a:chExt cx="1464060" cy="775358"/>
            </a:xfrm>
          </p:grpSpPr>
          <p:sp>
            <p:nvSpPr>
              <p:cNvPr id="1443" name="Google Shape;1443;p33"/>
              <p:cNvSpPr txBox="1"/>
              <p:nvPr/>
            </p:nvSpPr>
            <p:spPr>
              <a:xfrm>
                <a:off x="2478890" y="1308833"/>
                <a:ext cx="1454701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StockStatus</a:t>
                </a:r>
                <a:r>
                  <a:rPr lang="fr-FR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();</a:t>
                </a:r>
                <a:endParaRPr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44" name="Google Shape;1444;p33"/>
              <p:cNvSpPr txBox="1"/>
              <p:nvPr/>
            </p:nvSpPr>
            <p:spPr>
              <a:xfrm>
                <a:off x="2469531" y="1657591"/>
                <a:ext cx="145470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sz="1200" dirty="0">
                    <a:latin typeface="Roboto"/>
                    <a:ea typeface="Roboto"/>
                    <a:cs typeface="Roboto"/>
                    <a:sym typeface="Roboto"/>
                  </a:rPr>
                  <a:t>Permet d’avoir le statut du stock des produits</a:t>
                </a:r>
                <a:endParaRPr lang="fr-FR" sz="1200" dirty="0"/>
              </a:p>
            </p:txBody>
          </p:sp>
        </p:grpSp>
        <p:sp>
          <p:nvSpPr>
            <p:cNvPr id="1445" name="Google Shape;1445;p33"/>
            <p:cNvSpPr/>
            <p:nvPr/>
          </p:nvSpPr>
          <p:spPr>
            <a:xfrm flipH="1">
              <a:off x="6334972" y="1626700"/>
              <a:ext cx="72200" cy="228775"/>
            </a:xfrm>
            <a:custGeom>
              <a:avLst/>
              <a:gdLst/>
              <a:ahLst/>
              <a:cxnLst/>
              <a:rect l="l" t="t" r="r" b="b"/>
              <a:pathLst>
                <a:path w="2888" h="9151" extrusionOk="0">
                  <a:moveTo>
                    <a:pt x="1436" y="1"/>
                  </a:moveTo>
                  <a:cubicBezTo>
                    <a:pt x="670" y="1"/>
                    <a:pt x="61" y="628"/>
                    <a:pt x="61" y="1400"/>
                  </a:cubicBezTo>
                  <a:lnTo>
                    <a:pt x="0" y="7722"/>
                  </a:lnTo>
                  <a:cubicBezTo>
                    <a:pt x="0" y="8482"/>
                    <a:pt x="639" y="9151"/>
                    <a:pt x="1398" y="9151"/>
                  </a:cubicBezTo>
                  <a:cubicBezTo>
                    <a:pt x="2189" y="9151"/>
                    <a:pt x="2827" y="8513"/>
                    <a:pt x="2827" y="7753"/>
                  </a:cubicBezTo>
                  <a:lnTo>
                    <a:pt x="2888" y="1430"/>
                  </a:lnTo>
                  <a:cubicBezTo>
                    <a:pt x="2888" y="640"/>
                    <a:pt x="2250" y="2"/>
                    <a:pt x="1490" y="2"/>
                  </a:cubicBezTo>
                  <a:cubicBezTo>
                    <a:pt x="1472" y="1"/>
                    <a:pt x="1454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446;p33"/>
          <p:cNvGrpSpPr/>
          <p:nvPr/>
        </p:nvGrpSpPr>
        <p:grpSpPr>
          <a:xfrm>
            <a:off x="5853200" y="3021563"/>
            <a:ext cx="2105860" cy="1555162"/>
            <a:chOff x="5851300" y="2856863"/>
            <a:chExt cx="2105860" cy="1555162"/>
          </a:xfrm>
        </p:grpSpPr>
        <p:sp>
          <p:nvSpPr>
            <p:cNvPr id="1447" name="Google Shape;1447;p33"/>
            <p:cNvSpPr/>
            <p:nvPr/>
          </p:nvSpPr>
          <p:spPr>
            <a:xfrm flipH="1">
              <a:off x="5851300" y="2986450"/>
              <a:ext cx="2105860" cy="1425575"/>
            </a:xfrm>
            <a:custGeom>
              <a:avLst/>
              <a:gdLst/>
              <a:ahLst/>
              <a:cxnLst/>
              <a:rect l="l" t="t" r="r" b="b"/>
              <a:pathLst>
                <a:path w="75169" h="57023" extrusionOk="0">
                  <a:moveTo>
                    <a:pt x="5836" y="0"/>
                  </a:moveTo>
                  <a:cubicBezTo>
                    <a:pt x="2614" y="0"/>
                    <a:pt x="0" y="2614"/>
                    <a:pt x="0" y="5836"/>
                  </a:cubicBezTo>
                  <a:lnTo>
                    <a:pt x="0" y="51186"/>
                  </a:lnTo>
                  <a:cubicBezTo>
                    <a:pt x="0" y="54408"/>
                    <a:pt x="2614" y="57022"/>
                    <a:pt x="5836" y="57022"/>
                  </a:cubicBezTo>
                  <a:lnTo>
                    <a:pt x="69333" y="57022"/>
                  </a:lnTo>
                  <a:cubicBezTo>
                    <a:pt x="72555" y="57022"/>
                    <a:pt x="75169" y="54408"/>
                    <a:pt x="75169" y="51186"/>
                  </a:cubicBezTo>
                  <a:lnTo>
                    <a:pt x="75169" y="5836"/>
                  </a:lnTo>
                  <a:cubicBezTo>
                    <a:pt x="75169" y="2614"/>
                    <a:pt x="72555" y="0"/>
                    <a:pt x="69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 flipH="1">
              <a:off x="5980734" y="3073825"/>
              <a:ext cx="1847841" cy="1250800"/>
            </a:xfrm>
            <a:custGeom>
              <a:avLst/>
              <a:gdLst/>
              <a:ahLst/>
              <a:cxnLst/>
              <a:rect l="l" t="t" r="r" b="b"/>
              <a:pathLst>
                <a:path w="65959" h="50032" extrusionOk="0">
                  <a:moveTo>
                    <a:pt x="3161" y="1"/>
                  </a:moveTo>
                  <a:cubicBezTo>
                    <a:pt x="1429" y="1"/>
                    <a:pt x="0" y="1399"/>
                    <a:pt x="0" y="3162"/>
                  </a:cubicBezTo>
                  <a:lnTo>
                    <a:pt x="0" y="46871"/>
                  </a:lnTo>
                  <a:cubicBezTo>
                    <a:pt x="0" y="48603"/>
                    <a:pt x="1429" y="50032"/>
                    <a:pt x="3161" y="50032"/>
                  </a:cubicBezTo>
                  <a:lnTo>
                    <a:pt x="62828" y="50032"/>
                  </a:lnTo>
                  <a:cubicBezTo>
                    <a:pt x="64561" y="50032"/>
                    <a:pt x="65959" y="48603"/>
                    <a:pt x="65959" y="46871"/>
                  </a:cubicBezTo>
                  <a:lnTo>
                    <a:pt x="65959" y="3162"/>
                  </a:lnTo>
                  <a:cubicBezTo>
                    <a:pt x="65959" y="1399"/>
                    <a:pt x="64561" y="1"/>
                    <a:pt x="62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449;p33"/>
            <p:cNvGrpSpPr/>
            <p:nvPr/>
          </p:nvGrpSpPr>
          <p:grpSpPr>
            <a:xfrm flipH="1">
              <a:off x="6097669" y="3491813"/>
              <a:ext cx="1628828" cy="785403"/>
              <a:chOff x="2406389" y="1230644"/>
              <a:chExt cx="1454700" cy="732993"/>
            </a:xfrm>
          </p:grpSpPr>
          <p:sp>
            <p:nvSpPr>
              <p:cNvPr id="1450" name="Google Shape;1450;p33"/>
              <p:cNvSpPr txBox="1"/>
              <p:nvPr/>
            </p:nvSpPr>
            <p:spPr>
              <a:xfrm>
                <a:off x="2406389" y="1230644"/>
                <a:ext cx="1454700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deleteElement</a:t>
                </a:r>
                <a:r>
                  <a:rPr lang="fr-FR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</a:t>
                </a:r>
                <a:endParaRPr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51" name="Google Shape;1451;p33"/>
              <p:cNvSpPr txBox="1"/>
              <p:nvPr/>
            </p:nvSpPr>
            <p:spPr>
              <a:xfrm>
                <a:off x="2406389" y="1537037"/>
                <a:ext cx="145470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Permet de supprimer un produit</a:t>
                </a:r>
                <a:endParaRPr sz="1200" dirty="0"/>
              </a:p>
            </p:txBody>
          </p:sp>
        </p:grpSp>
        <p:sp>
          <p:nvSpPr>
            <p:cNvPr id="1452" name="Google Shape;1452;p33"/>
            <p:cNvSpPr/>
            <p:nvPr/>
          </p:nvSpPr>
          <p:spPr>
            <a:xfrm flipH="1">
              <a:off x="7189335" y="2871075"/>
              <a:ext cx="541075" cy="541050"/>
            </a:xfrm>
            <a:custGeom>
              <a:avLst/>
              <a:gdLst/>
              <a:ahLst/>
              <a:cxnLst/>
              <a:rect l="l" t="t" r="r" b="b"/>
              <a:pathLst>
                <a:path w="21643" h="21642" extrusionOk="0">
                  <a:moveTo>
                    <a:pt x="10822" y="0"/>
                  </a:moveTo>
                  <a:cubicBezTo>
                    <a:pt x="4834" y="0"/>
                    <a:pt x="1" y="4864"/>
                    <a:pt x="1" y="10821"/>
                  </a:cubicBezTo>
                  <a:cubicBezTo>
                    <a:pt x="1" y="16809"/>
                    <a:pt x="4834" y="21642"/>
                    <a:pt x="10822" y="21642"/>
                  </a:cubicBezTo>
                  <a:cubicBezTo>
                    <a:pt x="16809" y="21642"/>
                    <a:pt x="21642" y="16809"/>
                    <a:pt x="21642" y="10821"/>
                  </a:cubicBezTo>
                  <a:cubicBezTo>
                    <a:pt x="21642" y="4864"/>
                    <a:pt x="16809" y="0"/>
                    <a:pt x="10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 txBox="1"/>
            <p:nvPr/>
          </p:nvSpPr>
          <p:spPr>
            <a:xfrm flipH="1">
              <a:off x="7185535" y="2856863"/>
              <a:ext cx="5412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</a:t>
              </a:r>
              <a:endParaRPr sz="2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54" name="Google Shape;1454;p33"/>
            <p:cNvSpPr/>
            <p:nvPr/>
          </p:nvSpPr>
          <p:spPr>
            <a:xfrm flipH="1">
              <a:off x="6455410" y="3217500"/>
              <a:ext cx="72225" cy="228775"/>
            </a:xfrm>
            <a:custGeom>
              <a:avLst/>
              <a:gdLst/>
              <a:ahLst/>
              <a:cxnLst/>
              <a:rect l="l" t="t" r="r" b="b"/>
              <a:pathLst>
                <a:path w="2889" h="9151" extrusionOk="0">
                  <a:moveTo>
                    <a:pt x="1436" y="0"/>
                  </a:moveTo>
                  <a:cubicBezTo>
                    <a:pt x="671" y="0"/>
                    <a:pt x="61" y="627"/>
                    <a:pt x="61" y="1400"/>
                  </a:cubicBezTo>
                  <a:lnTo>
                    <a:pt x="1" y="7722"/>
                  </a:lnTo>
                  <a:cubicBezTo>
                    <a:pt x="1" y="8482"/>
                    <a:pt x="639" y="9150"/>
                    <a:pt x="1399" y="9150"/>
                  </a:cubicBezTo>
                  <a:cubicBezTo>
                    <a:pt x="2189" y="9150"/>
                    <a:pt x="2827" y="8512"/>
                    <a:pt x="2827" y="7752"/>
                  </a:cubicBezTo>
                  <a:lnTo>
                    <a:pt x="2888" y="1430"/>
                  </a:lnTo>
                  <a:cubicBezTo>
                    <a:pt x="2888" y="640"/>
                    <a:pt x="2250" y="1"/>
                    <a:pt x="1490" y="1"/>
                  </a:cubicBezTo>
                  <a:cubicBezTo>
                    <a:pt x="1472" y="1"/>
                    <a:pt x="1454" y="0"/>
                    <a:pt x="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 flipH="1">
              <a:off x="6334585" y="3217500"/>
              <a:ext cx="72975" cy="228775"/>
            </a:xfrm>
            <a:custGeom>
              <a:avLst/>
              <a:gdLst/>
              <a:ahLst/>
              <a:cxnLst/>
              <a:rect l="l" t="t" r="r" b="b"/>
              <a:pathLst>
                <a:path w="2919" h="9151" extrusionOk="0">
                  <a:moveTo>
                    <a:pt x="1438" y="0"/>
                  </a:moveTo>
                  <a:cubicBezTo>
                    <a:pt x="701" y="0"/>
                    <a:pt x="91" y="627"/>
                    <a:pt x="61" y="1400"/>
                  </a:cubicBezTo>
                  <a:lnTo>
                    <a:pt x="31" y="7722"/>
                  </a:lnTo>
                  <a:cubicBezTo>
                    <a:pt x="0" y="8482"/>
                    <a:pt x="639" y="9150"/>
                    <a:pt x="1429" y="9150"/>
                  </a:cubicBezTo>
                  <a:cubicBezTo>
                    <a:pt x="2189" y="9150"/>
                    <a:pt x="2857" y="8512"/>
                    <a:pt x="2857" y="7752"/>
                  </a:cubicBezTo>
                  <a:lnTo>
                    <a:pt x="2918" y="1430"/>
                  </a:lnTo>
                  <a:cubicBezTo>
                    <a:pt x="2918" y="640"/>
                    <a:pt x="2280" y="1"/>
                    <a:pt x="1490" y="1"/>
                  </a:cubicBezTo>
                  <a:cubicBezTo>
                    <a:pt x="1472" y="1"/>
                    <a:pt x="1455" y="0"/>
                    <a:pt x="1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 flipH="1">
              <a:off x="6201610" y="3217500"/>
              <a:ext cx="72225" cy="228775"/>
            </a:xfrm>
            <a:custGeom>
              <a:avLst/>
              <a:gdLst/>
              <a:ahLst/>
              <a:cxnLst/>
              <a:rect l="l" t="t" r="r" b="b"/>
              <a:pathLst>
                <a:path w="2889" h="9151" extrusionOk="0">
                  <a:moveTo>
                    <a:pt x="1436" y="0"/>
                  </a:moveTo>
                  <a:cubicBezTo>
                    <a:pt x="671" y="0"/>
                    <a:pt x="62" y="627"/>
                    <a:pt x="62" y="1400"/>
                  </a:cubicBezTo>
                  <a:lnTo>
                    <a:pt x="1" y="7722"/>
                  </a:lnTo>
                  <a:cubicBezTo>
                    <a:pt x="1" y="8482"/>
                    <a:pt x="639" y="9150"/>
                    <a:pt x="1399" y="9150"/>
                  </a:cubicBezTo>
                  <a:cubicBezTo>
                    <a:pt x="2189" y="9150"/>
                    <a:pt x="2828" y="8512"/>
                    <a:pt x="2828" y="7752"/>
                  </a:cubicBezTo>
                  <a:lnTo>
                    <a:pt x="2888" y="1430"/>
                  </a:lnTo>
                  <a:cubicBezTo>
                    <a:pt x="2888" y="640"/>
                    <a:pt x="2250" y="1"/>
                    <a:pt x="1490" y="1"/>
                  </a:cubicBezTo>
                  <a:cubicBezTo>
                    <a:pt x="1472" y="1"/>
                    <a:pt x="1454" y="0"/>
                    <a:pt x="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 flipH="1">
              <a:off x="6575485" y="3217500"/>
              <a:ext cx="72225" cy="228775"/>
            </a:xfrm>
            <a:custGeom>
              <a:avLst/>
              <a:gdLst/>
              <a:ahLst/>
              <a:cxnLst/>
              <a:rect l="l" t="t" r="r" b="b"/>
              <a:pathLst>
                <a:path w="2889" h="9151" extrusionOk="0">
                  <a:moveTo>
                    <a:pt x="1436" y="0"/>
                  </a:moveTo>
                  <a:cubicBezTo>
                    <a:pt x="671" y="0"/>
                    <a:pt x="61" y="627"/>
                    <a:pt x="61" y="1400"/>
                  </a:cubicBezTo>
                  <a:lnTo>
                    <a:pt x="1" y="7722"/>
                  </a:lnTo>
                  <a:cubicBezTo>
                    <a:pt x="1" y="8482"/>
                    <a:pt x="639" y="9150"/>
                    <a:pt x="1399" y="9150"/>
                  </a:cubicBezTo>
                  <a:cubicBezTo>
                    <a:pt x="2189" y="9150"/>
                    <a:pt x="2827" y="8512"/>
                    <a:pt x="2827" y="7752"/>
                  </a:cubicBezTo>
                  <a:lnTo>
                    <a:pt x="2888" y="1430"/>
                  </a:lnTo>
                  <a:cubicBezTo>
                    <a:pt x="2888" y="640"/>
                    <a:pt x="2250" y="1"/>
                    <a:pt x="1490" y="1"/>
                  </a:cubicBezTo>
                  <a:cubicBezTo>
                    <a:pt x="1472" y="1"/>
                    <a:pt x="1454" y="0"/>
                    <a:pt x="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AA347568-5FBA-38D1-85F4-A68711E056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méthodes en menu principal</a:t>
            </a:r>
            <a:endParaRPr/>
          </a:p>
        </p:txBody>
      </p:sp>
      <p:grpSp>
        <p:nvGrpSpPr>
          <p:cNvPr id="2" name="Google Shape;1394;p33"/>
          <p:cNvGrpSpPr/>
          <p:nvPr/>
        </p:nvGrpSpPr>
        <p:grpSpPr>
          <a:xfrm>
            <a:off x="6203069" y="1349989"/>
            <a:ext cx="726385" cy="3226089"/>
            <a:chOff x="4223077" y="1349989"/>
            <a:chExt cx="726385" cy="3226089"/>
          </a:xfrm>
        </p:grpSpPr>
        <p:sp>
          <p:nvSpPr>
            <p:cNvPr id="1395" name="Google Shape;1395;p33"/>
            <p:cNvSpPr/>
            <p:nvPr/>
          </p:nvSpPr>
          <p:spPr>
            <a:xfrm>
              <a:off x="4559191" y="3850650"/>
              <a:ext cx="38952" cy="725428"/>
            </a:xfrm>
            <a:custGeom>
              <a:avLst/>
              <a:gdLst/>
              <a:ahLst/>
              <a:cxnLst/>
              <a:rect l="l" t="t" r="r" b="b"/>
              <a:pathLst>
                <a:path w="1490" h="27749" extrusionOk="0">
                  <a:moveTo>
                    <a:pt x="1" y="1"/>
                  </a:moveTo>
                  <a:lnTo>
                    <a:pt x="700" y="27448"/>
                  </a:lnTo>
                  <a:cubicBezTo>
                    <a:pt x="700" y="27650"/>
                    <a:pt x="842" y="27748"/>
                    <a:pt x="986" y="27748"/>
                  </a:cubicBezTo>
                  <a:cubicBezTo>
                    <a:pt x="1123" y="27748"/>
                    <a:pt x="1262" y="27657"/>
                    <a:pt x="1277" y="27478"/>
                  </a:cubicBezTo>
                  <a:lnTo>
                    <a:pt x="1490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4492449" y="1431057"/>
              <a:ext cx="182788" cy="566070"/>
            </a:xfrm>
            <a:custGeom>
              <a:avLst/>
              <a:gdLst/>
              <a:ahLst/>
              <a:cxnLst/>
              <a:rect l="l" t="t" r="r" b="b"/>
              <a:pathLst>
                <a:path w="6992" h="25867" extrusionOk="0">
                  <a:moveTo>
                    <a:pt x="61" y="0"/>
                  </a:moveTo>
                  <a:lnTo>
                    <a:pt x="0" y="25836"/>
                  </a:lnTo>
                  <a:lnTo>
                    <a:pt x="6961" y="25867"/>
                  </a:lnTo>
                  <a:lnTo>
                    <a:pt x="699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D6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4329555" y="1971400"/>
              <a:ext cx="508576" cy="2046958"/>
            </a:xfrm>
            <a:custGeom>
              <a:avLst/>
              <a:gdLst/>
              <a:ahLst/>
              <a:cxnLst/>
              <a:rect l="l" t="t" r="r" b="b"/>
              <a:pathLst>
                <a:path w="19454" h="78300" extrusionOk="0">
                  <a:moveTo>
                    <a:pt x="152" y="0"/>
                  </a:moveTo>
                  <a:lnTo>
                    <a:pt x="31" y="68634"/>
                  </a:lnTo>
                  <a:cubicBezTo>
                    <a:pt x="0" y="73953"/>
                    <a:pt x="4316" y="78299"/>
                    <a:pt x="9636" y="78299"/>
                  </a:cubicBezTo>
                  <a:cubicBezTo>
                    <a:pt x="14985" y="78299"/>
                    <a:pt x="19302" y="74014"/>
                    <a:pt x="19302" y="68664"/>
                  </a:cubicBezTo>
                  <a:lnTo>
                    <a:pt x="19453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4224005" y="3394650"/>
              <a:ext cx="725457" cy="725530"/>
            </a:xfrm>
            <a:custGeom>
              <a:avLst/>
              <a:gdLst/>
              <a:ahLst/>
              <a:cxnLst/>
              <a:rect l="l" t="t" r="r" b="b"/>
              <a:pathLst>
                <a:path w="30610" h="57996" extrusionOk="0">
                  <a:moveTo>
                    <a:pt x="122" y="0"/>
                  </a:moveTo>
                  <a:lnTo>
                    <a:pt x="1" y="57934"/>
                  </a:lnTo>
                  <a:lnTo>
                    <a:pt x="30487" y="57995"/>
                  </a:lnTo>
                  <a:lnTo>
                    <a:pt x="30609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4223993" y="2687831"/>
              <a:ext cx="725457" cy="725530"/>
            </a:xfrm>
            <a:custGeom>
              <a:avLst/>
              <a:gdLst/>
              <a:ahLst/>
              <a:cxnLst/>
              <a:rect l="l" t="t" r="r" b="b"/>
              <a:pathLst>
                <a:path w="30610" h="57996" extrusionOk="0">
                  <a:moveTo>
                    <a:pt x="122" y="0"/>
                  </a:moveTo>
                  <a:lnTo>
                    <a:pt x="1" y="57934"/>
                  </a:lnTo>
                  <a:lnTo>
                    <a:pt x="30487" y="57995"/>
                  </a:lnTo>
                  <a:lnTo>
                    <a:pt x="30609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4627920" y="2753300"/>
              <a:ext cx="297524" cy="837"/>
            </a:xfrm>
            <a:custGeom>
              <a:avLst/>
              <a:gdLst/>
              <a:ahLst/>
              <a:cxnLst/>
              <a:rect l="l" t="t" r="r" b="b"/>
              <a:pathLst>
                <a:path w="8876" h="32" fill="none" extrusionOk="0">
                  <a:moveTo>
                    <a:pt x="8876" y="31"/>
                  </a:moveTo>
                  <a:lnTo>
                    <a:pt x="0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4530578" y="2828805"/>
              <a:ext cx="394871" cy="810"/>
            </a:xfrm>
            <a:custGeom>
              <a:avLst/>
              <a:gdLst/>
              <a:ahLst/>
              <a:cxnLst/>
              <a:rect l="l" t="t" r="r" b="b"/>
              <a:pathLst>
                <a:path w="8876" h="31" fill="none" extrusionOk="0">
                  <a:moveTo>
                    <a:pt x="8876" y="31"/>
                  </a:moveTo>
                  <a:lnTo>
                    <a:pt x="0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4626881" y="2905084"/>
              <a:ext cx="297557" cy="26"/>
            </a:xfrm>
            <a:custGeom>
              <a:avLst/>
              <a:gdLst/>
              <a:ahLst/>
              <a:cxnLst/>
              <a:rect l="l" t="t" r="r" b="b"/>
              <a:pathLst>
                <a:path w="8877" h="1" fill="none" extrusionOk="0">
                  <a:moveTo>
                    <a:pt x="8876" y="0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4627813" y="2980558"/>
              <a:ext cx="297524" cy="26"/>
            </a:xfrm>
            <a:custGeom>
              <a:avLst/>
              <a:gdLst/>
              <a:ahLst/>
              <a:cxnLst/>
              <a:rect l="l" t="t" r="r" b="b"/>
              <a:pathLst>
                <a:path w="8876" h="1" fill="none" extrusionOk="0">
                  <a:moveTo>
                    <a:pt x="8876" y="1"/>
                  </a:moveTo>
                  <a:lnTo>
                    <a:pt x="0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4529199" y="3056056"/>
              <a:ext cx="394916" cy="810"/>
            </a:xfrm>
            <a:custGeom>
              <a:avLst/>
              <a:gdLst/>
              <a:ahLst/>
              <a:cxnLst/>
              <a:rect l="l" t="t" r="r" b="b"/>
              <a:pathLst>
                <a:path w="8877" h="31" fill="none" extrusionOk="0">
                  <a:moveTo>
                    <a:pt x="8876" y="31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4626881" y="3131532"/>
              <a:ext cx="297557" cy="837"/>
            </a:xfrm>
            <a:custGeom>
              <a:avLst/>
              <a:gdLst/>
              <a:ahLst/>
              <a:cxnLst/>
              <a:rect l="l" t="t" r="r" b="b"/>
              <a:pathLst>
                <a:path w="8877" h="32" fill="none" extrusionOk="0">
                  <a:moveTo>
                    <a:pt x="887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4626881" y="3207032"/>
              <a:ext cx="296518" cy="810"/>
            </a:xfrm>
            <a:custGeom>
              <a:avLst/>
              <a:gdLst/>
              <a:ahLst/>
              <a:cxnLst/>
              <a:rect l="l" t="t" r="r" b="b"/>
              <a:pathLst>
                <a:path w="8846" h="31" fill="none" extrusionOk="0">
                  <a:moveTo>
                    <a:pt x="884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4529199" y="3282522"/>
              <a:ext cx="393536" cy="810"/>
            </a:xfrm>
            <a:custGeom>
              <a:avLst/>
              <a:gdLst/>
              <a:ahLst/>
              <a:cxnLst/>
              <a:rect l="l" t="t" r="r" b="b"/>
              <a:pathLst>
                <a:path w="8846" h="31" fill="none" extrusionOk="0">
                  <a:moveTo>
                    <a:pt x="8846" y="31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4626774" y="3358006"/>
              <a:ext cx="297557" cy="837"/>
            </a:xfrm>
            <a:custGeom>
              <a:avLst/>
              <a:gdLst/>
              <a:ahLst/>
              <a:cxnLst/>
              <a:rect l="l" t="t" r="r" b="b"/>
              <a:pathLst>
                <a:path w="8877" h="32" fill="none" extrusionOk="0">
                  <a:moveTo>
                    <a:pt x="887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4631976" y="3434291"/>
              <a:ext cx="297557" cy="26"/>
            </a:xfrm>
            <a:custGeom>
              <a:avLst/>
              <a:gdLst/>
              <a:ahLst/>
              <a:cxnLst/>
              <a:rect l="l" t="t" r="r" b="b"/>
              <a:pathLst>
                <a:path w="8877" h="1" fill="none" extrusionOk="0">
                  <a:moveTo>
                    <a:pt x="8876" y="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4631976" y="3509791"/>
              <a:ext cx="297557" cy="26"/>
            </a:xfrm>
            <a:custGeom>
              <a:avLst/>
              <a:gdLst/>
              <a:ahLst/>
              <a:cxnLst/>
              <a:rect l="l" t="t" r="r" b="b"/>
              <a:pathLst>
                <a:path w="8877" h="1" fill="none" extrusionOk="0">
                  <a:moveTo>
                    <a:pt x="8876" y="0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4631976" y="3585264"/>
              <a:ext cx="297557" cy="837"/>
            </a:xfrm>
            <a:custGeom>
              <a:avLst/>
              <a:gdLst/>
              <a:ahLst/>
              <a:cxnLst/>
              <a:rect l="l" t="t" r="r" b="b"/>
              <a:pathLst>
                <a:path w="8877" h="32" fill="none" extrusionOk="0">
                  <a:moveTo>
                    <a:pt x="8876" y="31"/>
                  </a:moveTo>
                  <a:lnTo>
                    <a:pt x="1" y="1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4631976" y="3660765"/>
              <a:ext cx="297557" cy="810"/>
            </a:xfrm>
            <a:custGeom>
              <a:avLst/>
              <a:gdLst/>
              <a:ahLst/>
              <a:cxnLst/>
              <a:rect l="l" t="t" r="r" b="b"/>
              <a:pathLst>
                <a:path w="8877" h="31" fill="none" extrusionOk="0">
                  <a:moveTo>
                    <a:pt x="8876" y="31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4631869" y="3736265"/>
              <a:ext cx="297557" cy="810"/>
            </a:xfrm>
            <a:custGeom>
              <a:avLst/>
              <a:gdLst/>
              <a:ahLst/>
              <a:cxnLst/>
              <a:rect l="l" t="t" r="r" b="b"/>
              <a:pathLst>
                <a:path w="8877" h="31" fill="none" extrusionOk="0">
                  <a:moveTo>
                    <a:pt x="8876" y="30"/>
                  </a:moveTo>
                  <a:lnTo>
                    <a:pt x="1" y="0"/>
                  </a:lnTo>
                </a:path>
              </a:pathLst>
            </a:custGeom>
            <a:noFill/>
            <a:ln w="129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4285061" y="1971396"/>
              <a:ext cx="605513" cy="81852"/>
            </a:xfrm>
            <a:custGeom>
              <a:avLst/>
              <a:gdLst/>
              <a:ahLst/>
              <a:cxnLst/>
              <a:rect l="l" t="t" r="r" b="b"/>
              <a:pathLst>
                <a:path w="23162" h="3131" extrusionOk="0">
                  <a:moveTo>
                    <a:pt x="1550" y="0"/>
                  </a:moveTo>
                  <a:cubicBezTo>
                    <a:pt x="699" y="0"/>
                    <a:pt x="30" y="669"/>
                    <a:pt x="0" y="1520"/>
                  </a:cubicBezTo>
                  <a:cubicBezTo>
                    <a:pt x="0" y="2371"/>
                    <a:pt x="699" y="3070"/>
                    <a:pt x="1550" y="3070"/>
                  </a:cubicBezTo>
                  <a:lnTo>
                    <a:pt x="21611" y="3131"/>
                  </a:lnTo>
                  <a:cubicBezTo>
                    <a:pt x="22463" y="3131"/>
                    <a:pt x="23162" y="2432"/>
                    <a:pt x="23162" y="1581"/>
                  </a:cubicBezTo>
                  <a:cubicBezTo>
                    <a:pt x="23162" y="730"/>
                    <a:pt x="22463" y="31"/>
                    <a:pt x="21611" y="31"/>
                  </a:cubicBezTo>
                  <a:lnTo>
                    <a:pt x="1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4223077" y="1349989"/>
              <a:ext cx="725507" cy="122399"/>
            </a:xfrm>
            <a:custGeom>
              <a:avLst/>
              <a:gdLst/>
              <a:ahLst/>
              <a:cxnLst/>
              <a:rect l="l" t="t" r="r" b="b"/>
              <a:pathLst>
                <a:path w="27752" h="4682" extrusionOk="0">
                  <a:moveTo>
                    <a:pt x="2310" y="1"/>
                  </a:moveTo>
                  <a:cubicBezTo>
                    <a:pt x="1034" y="1"/>
                    <a:pt x="0" y="1065"/>
                    <a:pt x="0" y="2311"/>
                  </a:cubicBezTo>
                  <a:cubicBezTo>
                    <a:pt x="0" y="3588"/>
                    <a:pt x="1034" y="4651"/>
                    <a:pt x="2310" y="4651"/>
                  </a:cubicBezTo>
                  <a:lnTo>
                    <a:pt x="25441" y="4682"/>
                  </a:lnTo>
                  <a:cubicBezTo>
                    <a:pt x="26718" y="4682"/>
                    <a:pt x="27752" y="3648"/>
                    <a:pt x="27752" y="2372"/>
                  </a:cubicBezTo>
                  <a:cubicBezTo>
                    <a:pt x="27752" y="1095"/>
                    <a:pt x="26718" y="62"/>
                    <a:pt x="25441" y="62"/>
                  </a:cubicBez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16;p33"/>
          <p:cNvGrpSpPr/>
          <p:nvPr/>
        </p:nvGrpSpPr>
        <p:grpSpPr>
          <a:xfrm>
            <a:off x="2756631" y="1717941"/>
            <a:ext cx="2529749" cy="2282569"/>
            <a:chOff x="1209675" y="1291100"/>
            <a:chExt cx="2105860" cy="1541950"/>
          </a:xfrm>
        </p:grpSpPr>
        <p:sp>
          <p:nvSpPr>
            <p:cNvPr id="1417" name="Google Shape;1417;p33"/>
            <p:cNvSpPr/>
            <p:nvPr/>
          </p:nvSpPr>
          <p:spPr>
            <a:xfrm>
              <a:off x="1209675" y="1407475"/>
              <a:ext cx="2105860" cy="1425575"/>
            </a:xfrm>
            <a:custGeom>
              <a:avLst/>
              <a:gdLst/>
              <a:ahLst/>
              <a:cxnLst/>
              <a:rect l="l" t="t" r="r" b="b"/>
              <a:pathLst>
                <a:path w="75169" h="57023" extrusionOk="0">
                  <a:moveTo>
                    <a:pt x="5836" y="0"/>
                  </a:moveTo>
                  <a:cubicBezTo>
                    <a:pt x="2614" y="0"/>
                    <a:pt x="0" y="2614"/>
                    <a:pt x="0" y="5836"/>
                  </a:cubicBezTo>
                  <a:lnTo>
                    <a:pt x="0" y="51186"/>
                  </a:lnTo>
                  <a:cubicBezTo>
                    <a:pt x="0" y="54408"/>
                    <a:pt x="2614" y="57022"/>
                    <a:pt x="5836" y="57022"/>
                  </a:cubicBezTo>
                  <a:lnTo>
                    <a:pt x="69333" y="57022"/>
                  </a:lnTo>
                  <a:cubicBezTo>
                    <a:pt x="72555" y="57022"/>
                    <a:pt x="75169" y="54408"/>
                    <a:pt x="75169" y="51186"/>
                  </a:cubicBezTo>
                  <a:lnTo>
                    <a:pt x="75169" y="5836"/>
                  </a:lnTo>
                  <a:cubicBezTo>
                    <a:pt x="75169" y="2614"/>
                    <a:pt x="72555" y="0"/>
                    <a:pt x="69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1338259" y="1494850"/>
              <a:ext cx="1847841" cy="1250800"/>
            </a:xfrm>
            <a:custGeom>
              <a:avLst/>
              <a:gdLst/>
              <a:ahLst/>
              <a:cxnLst/>
              <a:rect l="l" t="t" r="r" b="b"/>
              <a:pathLst>
                <a:path w="65959" h="50032" extrusionOk="0">
                  <a:moveTo>
                    <a:pt x="3161" y="1"/>
                  </a:moveTo>
                  <a:cubicBezTo>
                    <a:pt x="1429" y="1"/>
                    <a:pt x="0" y="1399"/>
                    <a:pt x="0" y="3162"/>
                  </a:cubicBezTo>
                  <a:lnTo>
                    <a:pt x="0" y="46871"/>
                  </a:lnTo>
                  <a:cubicBezTo>
                    <a:pt x="0" y="48603"/>
                    <a:pt x="1429" y="50032"/>
                    <a:pt x="3161" y="50032"/>
                  </a:cubicBezTo>
                  <a:lnTo>
                    <a:pt x="62828" y="50032"/>
                  </a:lnTo>
                  <a:cubicBezTo>
                    <a:pt x="64561" y="50032"/>
                    <a:pt x="65959" y="48603"/>
                    <a:pt x="65959" y="46871"/>
                  </a:cubicBezTo>
                  <a:lnTo>
                    <a:pt x="65959" y="3162"/>
                  </a:lnTo>
                  <a:cubicBezTo>
                    <a:pt x="65959" y="1399"/>
                    <a:pt x="64561" y="1"/>
                    <a:pt x="62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1436425" y="1292100"/>
              <a:ext cx="541075" cy="541050"/>
            </a:xfrm>
            <a:custGeom>
              <a:avLst/>
              <a:gdLst/>
              <a:ahLst/>
              <a:cxnLst/>
              <a:rect l="l" t="t" r="r" b="b"/>
              <a:pathLst>
                <a:path w="21643" h="21642" extrusionOk="0">
                  <a:moveTo>
                    <a:pt x="10822" y="0"/>
                  </a:moveTo>
                  <a:cubicBezTo>
                    <a:pt x="4834" y="0"/>
                    <a:pt x="1" y="4864"/>
                    <a:pt x="1" y="10821"/>
                  </a:cubicBezTo>
                  <a:cubicBezTo>
                    <a:pt x="1" y="16809"/>
                    <a:pt x="4834" y="21642"/>
                    <a:pt x="10822" y="21642"/>
                  </a:cubicBezTo>
                  <a:cubicBezTo>
                    <a:pt x="16809" y="21642"/>
                    <a:pt x="21642" y="16809"/>
                    <a:pt x="21642" y="10821"/>
                  </a:cubicBezTo>
                  <a:cubicBezTo>
                    <a:pt x="21642" y="4864"/>
                    <a:pt x="16809" y="0"/>
                    <a:pt x="10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2889125" y="1620750"/>
              <a:ext cx="72200" cy="228775"/>
            </a:xfrm>
            <a:custGeom>
              <a:avLst/>
              <a:gdLst/>
              <a:ahLst/>
              <a:cxnLst/>
              <a:rect l="l" t="t" r="r" b="b"/>
              <a:pathLst>
                <a:path w="2888" h="9151" extrusionOk="0">
                  <a:moveTo>
                    <a:pt x="1436" y="1"/>
                  </a:moveTo>
                  <a:cubicBezTo>
                    <a:pt x="670" y="1"/>
                    <a:pt x="61" y="628"/>
                    <a:pt x="61" y="1400"/>
                  </a:cubicBezTo>
                  <a:lnTo>
                    <a:pt x="0" y="7722"/>
                  </a:lnTo>
                  <a:cubicBezTo>
                    <a:pt x="0" y="8482"/>
                    <a:pt x="639" y="9151"/>
                    <a:pt x="1398" y="9151"/>
                  </a:cubicBezTo>
                  <a:cubicBezTo>
                    <a:pt x="2189" y="9151"/>
                    <a:pt x="2827" y="8513"/>
                    <a:pt x="2827" y="7753"/>
                  </a:cubicBezTo>
                  <a:lnTo>
                    <a:pt x="2888" y="1430"/>
                  </a:lnTo>
                  <a:cubicBezTo>
                    <a:pt x="2888" y="640"/>
                    <a:pt x="2250" y="2"/>
                    <a:pt x="1490" y="2"/>
                  </a:cubicBezTo>
                  <a:cubicBezTo>
                    <a:pt x="1472" y="1"/>
                    <a:pt x="1454" y="1"/>
                    <a:pt x="1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 txBox="1"/>
            <p:nvPr/>
          </p:nvSpPr>
          <p:spPr>
            <a:xfrm>
              <a:off x="1436225" y="1291100"/>
              <a:ext cx="5412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" name="Google Shape;1422;p33"/>
            <p:cNvGrpSpPr/>
            <p:nvPr/>
          </p:nvGrpSpPr>
          <p:grpSpPr>
            <a:xfrm>
              <a:off x="1432650" y="1911269"/>
              <a:ext cx="1744913" cy="719200"/>
              <a:chOff x="2469531" y="1395203"/>
              <a:chExt cx="1454700" cy="671209"/>
            </a:xfrm>
          </p:grpSpPr>
          <p:sp>
            <p:nvSpPr>
              <p:cNvPr id="1423" name="Google Shape;1423;p33"/>
              <p:cNvSpPr txBox="1"/>
              <p:nvPr/>
            </p:nvSpPr>
            <p:spPr>
              <a:xfrm>
                <a:off x="2469531" y="1395203"/>
                <a:ext cx="1454700" cy="3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StatistiqueOptions</a:t>
                </a:r>
                <a:r>
                  <a:rPr lang="fr-FR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</a:t>
                </a:r>
                <a:endParaRPr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24" name="Google Shape;1424;p33"/>
              <p:cNvSpPr txBox="1"/>
              <p:nvPr/>
            </p:nvSpPr>
            <p:spPr>
              <a:xfrm>
                <a:off x="2469531" y="1639812"/>
                <a:ext cx="1454700" cy="4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Permet de faire des statistiques sur les produits</a:t>
                </a:r>
                <a:endParaRPr sz="120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CB55D8-B4AC-FB25-238F-3C618C8C81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sous méthodes</a:t>
            </a:r>
            <a:endParaRPr/>
          </a:p>
        </p:txBody>
      </p:sp>
      <p:sp>
        <p:nvSpPr>
          <p:cNvPr id="1629" name="Google Shape;1629;p37"/>
          <p:cNvSpPr/>
          <p:nvPr/>
        </p:nvSpPr>
        <p:spPr>
          <a:xfrm>
            <a:off x="8089421" y="2241359"/>
            <a:ext cx="136416" cy="99514"/>
          </a:xfrm>
          <a:custGeom>
            <a:avLst/>
            <a:gdLst/>
            <a:ahLst/>
            <a:cxnLst/>
            <a:rect l="l" t="t" r="r" b="b"/>
            <a:pathLst>
              <a:path w="2584" h="1885" extrusionOk="0">
                <a:moveTo>
                  <a:pt x="1246" y="0"/>
                </a:moveTo>
                <a:cubicBezTo>
                  <a:pt x="30" y="0"/>
                  <a:pt x="0" y="1885"/>
                  <a:pt x="1216" y="1885"/>
                </a:cubicBezTo>
                <a:lnTo>
                  <a:pt x="1337" y="1885"/>
                </a:lnTo>
                <a:cubicBezTo>
                  <a:pt x="2553" y="1885"/>
                  <a:pt x="2584" y="0"/>
                  <a:pt x="13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37"/>
          <p:cNvSpPr/>
          <p:nvPr/>
        </p:nvSpPr>
        <p:spPr>
          <a:xfrm>
            <a:off x="8192682" y="3005580"/>
            <a:ext cx="106377" cy="97085"/>
          </a:xfrm>
          <a:custGeom>
            <a:avLst/>
            <a:gdLst/>
            <a:ahLst/>
            <a:cxnLst/>
            <a:rect l="l" t="t" r="r" b="b"/>
            <a:pathLst>
              <a:path w="2015" h="1839" extrusionOk="0">
                <a:moveTo>
                  <a:pt x="963" y="1"/>
                </a:moveTo>
                <a:cubicBezTo>
                  <a:pt x="529" y="1"/>
                  <a:pt x="106" y="258"/>
                  <a:pt x="50" y="813"/>
                </a:cubicBezTo>
                <a:cubicBezTo>
                  <a:pt x="1" y="1474"/>
                  <a:pt x="534" y="1839"/>
                  <a:pt x="1052" y="1839"/>
                </a:cubicBezTo>
                <a:cubicBezTo>
                  <a:pt x="1487" y="1839"/>
                  <a:pt x="1910" y="1581"/>
                  <a:pt x="1965" y="1026"/>
                </a:cubicBezTo>
                <a:cubicBezTo>
                  <a:pt x="2015" y="365"/>
                  <a:pt x="1481" y="1"/>
                  <a:pt x="9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37"/>
          <p:cNvSpPr/>
          <p:nvPr/>
        </p:nvSpPr>
        <p:spPr>
          <a:xfrm>
            <a:off x="8230587" y="3367840"/>
            <a:ext cx="131664" cy="99514"/>
          </a:xfrm>
          <a:custGeom>
            <a:avLst/>
            <a:gdLst/>
            <a:ahLst/>
            <a:cxnLst/>
            <a:rect l="l" t="t" r="r" b="b"/>
            <a:pathLst>
              <a:path w="2494" h="1885" extrusionOk="0">
                <a:moveTo>
                  <a:pt x="1247" y="0"/>
                </a:moveTo>
                <a:cubicBezTo>
                  <a:pt x="31" y="0"/>
                  <a:pt x="1" y="1885"/>
                  <a:pt x="1217" y="1885"/>
                </a:cubicBezTo>
                <a:cubicBezTo>
                  <a:pt x="2463" y="1885"/>
                  <a:pt x="2493" y="0"/>
                  <a:pt x="12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632;p37"/>
          <p:cNvGrpSpPr/>
          <p:nvPr/>
        </p:nvGrpSpPr>
        <p:grpSpPr>
          <a:xfrm>
            <a:off x="720000" y="1276950"/>
            <a:ext cx="7714447" cy="3326536"/>
            <a:chOff x="720000" y="1276950"/>
            <a:chExt cx="7714447" cy="3326536"/>
          </a:xfrm>
        </p:grpSpPr>
        <p:grpSp>
          <p:nvGrpSpPr>
            <p:cNvPr id="3" name="Google Shape;1633;p37"/>
            <p:cNvGrpSpPr/>
            <p:nvPr/>
          </p:nvGrpSpPr>
          <p:grpSpPr>
            <a:xfrm>
              <a:off x="720000" y="1307450"/>
              <a:ext cx="685247" cy="3296036"/>
              <a:chOff x="720000" y="1307450"/>
              <a:chExt cx="685247" cy="3296036"/>
            </a:xfrm>
          </p:grpSpPr>
          <p:sp>
            <p:nvSpPr>
              <p:cNvPr id="1634" name="Google Shape;1634;p37"/>
              <p:cNvSpPr/>
              <p:nvPr/>
            </p:nvSpPr>
            <p:spPr>
              <a:xfrm>
                <a:off x="809880" y="3046902"/>
                <a:ext cx="407611" cy="38539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730" fill="none" extrusionOk="0">
                    <a:moveTo>
                      <a:pt x="0" y="1"/>
                    </a:moveTo>
                    <a:lnTo>
                      <a:pt x="7721" y="730"/>
                    </a:lnTo>
                    <a:close/>
                  </a:path>
                </a:pathLst>
              </a:custGeom>
              <a:solidFill>
                <a:schemeClr val="lt2"/>
              </a:solidFill>
              <a:ln w="9875" cap="flat" cmpd="sng">
                <a:solidFill>
                  <a:srgbClr val="8CD3CB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7"/>
              <p:cNvSpPr/>
              <p:nvPr/>
            </p:nvSpPr>
            <p:spPr>
              <a:xfrm>
                <a:off x="730442" y="1307450"/>
                <a:ext cx="664362" cy="707736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3406" extrusionOk="0">
                    <a:moveTo>
                      <a:pt x="5715" y="1"/>
                    </a:moveTo>
                    <a:cubicBezTo>
                      <a:pt x="2554" y="1"/>
                      <a:pt x="0" y="2554"/>
                      <a:pt x="0" y="5685"/>
                    </a:cubicBezTo>
                    <a:lnTo>
                      <a:pt x="0" y="13405"/>
                    </a:lnTo>
                    <a:lnTo>
                      <a:pt x="11399" y="13405"/>
                    </a:lnTo>
                    <a:lnTo>
                      <a:pt x="11399" y="5685"/>
                    </a:lnTo>
                    <a:cubicBezTo>
                      <a:pt x="11399" y="2554"/>
                      <a:pt x="8845" y="1"/>
                      <a:pt x="57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7"/>
              <p:cNvSpPr/>
              <p:nvPr/>
            </p:nvSpPr>
            <p:spPr>
              <a:xfrm>
                <a:off x="720000" y="3786627"/>
                <a:ext cx="685247" cy="816858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5473" extrusionOk="0">
                    <a:moveTo>
                      <a:pt x="0" y="1"/>
                    </a:moveTo>
                    <a:lnTo>
                      <a:pt x="0" y="8998"/>
                    </a:lnTo>
                    <a:cubicBezTo>
                      <a:pt x="0" y="12554"/>
                      <a:pt x="2918" y="15472"/>
                      <a:pt x="6505" y="15472"/>
                    </a:cubicBezTo>
                    <a:cubicBezTo>
                      <a:pt x="10091" y="15472"/>
                      <a:pt x="12979" y="12554"/>
                      <a:pt x="12979" y="8998"/>
                    </a:cubicBezTo>
                    <a:lnTo>
                      <a:pt x="129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7"/>
              <p:cNvSpPr/>
              <p:nvPr/>
            </p:nvSpPr>
            <p:spPr>
              <a:xfrm>
                <a:off x="1060221" y="2271859"/>
                <a:ext cx="136416" cy="9951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885" extrusionOk="0">
                    <a:moveTo>
                      <a:pt x="1246" y="0"/>
                    </a:moveTo>
                    <a:cubicBezTo>
                      <a:pt x="30" y="0"/>
                      <a:pt x="0" y="1885"/>
                      <a:pt x="1216" y="1885"/>
                    </a:cubicBezTo>
                    <a:lnTo>
                      <a:pt x="1337" y="1885"/>
                    </a:lnTo>
                    <a:cubicBezTo>
                      <a:pt x="2553" y="1885"/>
                      <a:pt x="2584" y="0"/>
                      <a:pt x="1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7"/>
              <p:cNvSpPr/>
              <p:nvPr/>
            </p:nvSpPr>
            <p:spPr>
              <a:xfrm>
                <a:off x="893292" y="2169178"/>
                <a:ext cx="251979" cy="359464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6809" extrusionOk="0">
                    <a:moveTo>
                      <a:pt x="214" y="0"/>
                    </a:moveTo>
                    <a:lnTo>
                      <a:pt x="1" y="304"/>
                    </a:lnTo>
                    <a:lnTo>
                      <a:pt x="4135" y="2918"/>
                    </a:lnTo>
                    <a:lnTo>
                      <a:pt x="274" y="6535"/>
                    </a:lnTo>
                    <a:lnTo>
                      <a:pt x="548" y="6809"/>
                    </a:lnTo>
                    <a:lnTo>
                      <a:pt x="4773" y="2857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7"/>
              <p:cNvSpPr/>
              <p:nvPr/>
            </p:nvSpPr>
            <p:spPr>
              <a:xfrm>
                <a:off x="1022422" y="2714997"/>
                <a:ext cx="142645" cy="100623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906" extrusionOk="0">
                    <a:moveTo>
                      <a:pt x="1371" y="1"/>
                    </a:moveTo>
                    <a:cubicBezTo>
                      <a:pt x="638" y="1"/>
                      <a:pt x="0" y="975"/>
                      <a:pt x="686" y="1637"/>
                    </a:cubicBezTo>
                    <a:cubicBezTo>
                      <a:pt x="882" y="1826"/>
                      <a:pt x="1100" y="1906"/>
                      <a:pt x="1311" y="1906"/>
                    </a:cubicBezTo>
                    <a:cubicBezTo>
                      <a:pt x="2050" y="1906"/>
                      <a:pt x="2702" y="931"/>
                      <a:pt x="1993" y="269"/>
                    </a:cubicBezTo>
                    <a:cubicBezTo>
                      <a:pt x="1797" y="80"/>
                      <a:pt x="1580" y="1"/>
                      <a:pt x="1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7"/>
              <p:cNvSpPr/>
              <p:nvPr/>
            </p:nvSpPr>
            <p:spPr>
              <a:xfrm>
                <a:off x="811464" y="2764464"/>
                <a:ext cx="404443" cy="320978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6080" fill="none" extrusionOk="0">
                    <a:moveTo>
                      <a:pt x="1" y="5624"/>
                    </a:moveTo>
                    <a:lnTo>
                      <a:pt x="5350" y="1"/>
                    </a:lnTo>
                    <a:lnTo>
                      <a:pt x="7660" y="6080"/>
                    </a:lnTo>
                  </a:path>
                </a:pathLst>
              </a:custGeom>
              <a:solidFill>
                <a:schemeClr val="lt2"/>
              </a:solidFill>
              <a:ln w="9875" cap="flat" cmpd="sng">
                <a:solidFill>
                  <a:srgbClr val="8CD3CB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7"/>
              <p:cNvSpPr/>
              <p:nvPr/>
            </p:nvSpPr>
            <p:spPr>
              <a:xfrm>
                <a:off x="1163482" y="3036080"/>
                <a:ext cx="106377" cy="97085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1839" extrusionOk="0">
                    <a:moveTo>
                      <a:pt x="963" y="1"/>
                    </a:moveTo>
                    <a:cubicBezTo>
                      <a:pt x="529" y="1"/>
                      <a:pt x="106" y="258"/>
                      <a:pt x="50" y="813"/>
                    </a:cubicBezTo>
                    <a:cubicBezTo>
                      <a:pt x="1" y="1474"/>
                      <a:pt x="534" y="1839"/>
                      <a:pt x="1052" y="1839"/>
                    </a:cubicBezTo>
                    <a:cubicBezTo>
                      <a:pt x="1487" y="1839"/>
                      <a:pt x="1910" y="1581"/>
                      <a:pt x="1965" y="1026"/>
                    </a:cubicBezTo>
                    <a:cubicBezTo>
                      <a:pt x="2015" y="365"/>
                      <a:pt x="1481" y="1"/>
                      <a:pt x="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7"/>
              <p:cNvSpPr/>
              <p:nvPr/>
            </p:nvSpPr>
            <p:spPr>
              <a:xfrm>
                <a:off x="958121" y="3017761"/>
                <a:ext cx="106324" cy="96874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835" extrusionOk="0">
                    <a:moveTo>
                      <a:pt x="980" y="0"/>
                    </a:moveTo>
                    <a:cubicBezTo>
                      <a:pt x="539" y="0"/>
                      <a:pt x="106" y="263"/>
                      <a:pt x="49" y="826"/>
                    </a:cubicBezTo>
                    <a:cubicBezTo>
                      <a:pt x="0" y="1479"/>
                      <a:pt x="522" y="1834"/>
                      <a:pt x="1034" y="1834"/>
                    </a:cubicBezTo>
                    <a:cubicBezTo>
                      <a:pt x="1474" y="1834"/>
                      <a:pt x="1908" y="1571"/>
                      <a:pt x="1964" y="1008"/>
                    </a:cubicBezTo>
                    <a:cubicBezTo>
                      <a:pt x="2013" y="355"/>
                      <a:pt x="1492" y="0"/>
                      <a:pt x="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7"/>
              <p:cNvSpPr/>
              <p:nvPr/>
            </p:nvSpPr>
            <p:spPr>
              <a:xfrm>
                <a:off x="917365" y="3303631"/>
                <a:ext cx="131664" cy="10115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916" extrusionOk="0">
                    <a:moveTo>
                      <a:pt x="1247" y="1"/>
                    </a:moveTo>
                    <a:cubicBezTo>
                      <a:pt x="31" y="1"/>
                      <a:pt x="1" y="1916"/>
                      <a:pt x="1217" y="1916"/>
                    </a:cubicBezTo>
                    <a:cubicBezTo>
                      <a:pt x="2463" y="1916"/>
                      <a:pt x="2493" y="1"/>
                      <a:pt x="1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7"/>
              <p:cNvSpPr/>
              <p:nvPr/>
            </p:nvSpPr>
            <p:spPr>
              <a:xfrm>
                <a:off x="986365" y="3544364"/>
                <a:ext cx="130028" cy="1011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916" extrusionOk="0">
                    <a:moveTo>
                      <a:pt x="1247" y="0"/>
                    </a:moveTo>
                    <a:cubicBezTo>
                      <a:pt x="1" y="0"/>
                      <a:pt x="1" y="1915"/>
                      <a:pt x="1217" y="1915"/>
                    </a:cubicBezTo>
                    <a:cubicBezTo>
                      <a:pt x="2432" y="1915"/>
                      <a:pt x="2463" y="0"/>
                      <a:pt x="1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7"/>
              <p:cNvSpPr/>
              <p:nvPr/>
            </p:nvSpPr>
            <p:spPr>
              <a:xfrm>
                <a:off x="1201387" y="3398340"/>
                <a:ext cx="131664" cy="9951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885" extrusionOk="0">
                    <a:moveTo>
                      <a:pt x="1247" y="0"/>
                    </a:moveTo>
                    <a:cubicBezTo>
                      <a:pt x="31" y="0"/>
                      <a:pt x="1" y="1885"/>
                      <a:pt x="1217" y="1885"/>
                    </a:cubicBezTo>
                    <a:cubicBezTo>
                      <a:pt x="2463" y="1885"/>
                      <a:pt x="2493" y="0"/>
                      <a:pt x="1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7"/>
              <p:cNvSpPr/>
              <p:nvPr/>
            </p:nvSpPr>
            <p:spPr>
              <a:xfrm>
                <a:off x="792195" y="3354998"/>
                <a:ext cx="475080" cy="240734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60" fill="none" extrusionOk="0">
                    <a:moveTo>
                      <a:pt x="1" y="2918"/>
                    </a:moveTo>
                    <a:lnTo>
                      <a:pt x="3618" y="0"/>
                    </a:lnTo>
                    <a:lnTo>
                      <a:pt x="4895" y="4560"/>
                    </a:lnTo>
                    <a:lnTo>
                      <a:pt x="8998" y="1763"/>
                    </a:lnTo>
                  </a:path>
                </a:pathLst>
              </a:custGeom>
              <a:solidFill>
                <a:schemeClr val="dk2"/>
              </a:solidFill>
              <a:ln w="9875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647;p37"/>
            <p:cNvGrpSpPr/>
            <p:nvPr/>
          </p:nvGrpSpPr>
          <p:grpSpPr>
            <a:xfrm>
              <a:off x="7749200" y="1276950"/>
              <a:ext cx="685247" cy="3296036"/>
              <a:chOff x="7749200" y="1276950"/>
              <a:chExt cx="685247" cy="3296036"/>
            </a:xfrm>
          </p:grpSpPr>
          <p:sp>
            <p:nvSpPr>
              <p:cNvPr id="1648" name="Google Shape;1648;p37"/>
              <p:cNvSpPr/>
              <p:nvPr/>
            </p:nvSpPr>
            <p:spPr>
              <a:xfrm>
                <a:off x="7839080" y="3016402"/>
                <a:ext cx="407611" cy="38539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730" fill="none" extrusionOk="0">
                    <a:moveTo>
                      <a:pt x="0" y="1"/>
                    </a:moveTo>
                    <a:lnTo>
                      <a:pt x="7721" y="730"/>
                    </a:lnTo>
                    <a:close/>
                  </a:path>
                </a:pathLst>
              </a:custGeom>
              <a:solidFill>
                <a:schemeClr val="lt2"/>
              </a:solidFill>
              <a:ln w="9875" cap="flat" cmpd="sng">
                <a:solidFill>
                  <a:srgbClr val="8CD3CB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7"/>
              <p:cNvSpPr/>
              <p:nvPr/>
            </p:nvSpPr>
            <p:spPr>
              <a:xfrm>
                <a:off x="7759642" y="1276950"/>
                <a:ext cx="664362" cy="707736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3406" extrusionOk="0">
                    <a:moveTo>
                      <a:pt x="5715" y="1"/>
                    </a:moveTo>
                    <a:cubicBezTo>
                      <a:pt x="2554" y="1"/>
                      <a:pt x="0" y="2554"/>
                      <a:pt x="0" y="5685"/>
                    </a:cubicBezTo>
                    <a:lnTo>
                      <a:pt x="0" y="13405"/>
                    </a:lnTo>
                    <a:lnTo>
                      <a:pt x="11399" y="13405"/>
                    </a:lnTo>
                    <a:lnTo>
                      <a:pt x="11399" y="5685"/>
                    </a:lnTo>
                    <a:cubicBezTo>
                      <a:pt x="11399" y="2554"/>
                      <a:pt x="8845" y="1"/>
                      <a:pt x="57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7"/>
              <p:cNvSpPr/>
              <p:nvPr/>
            </p:nvSpPr>
            <p:spPr>
              <a:xfrm>
                <a:off x="7749200" y="3756127"/>
                <a:ext cx="685247" cy="816858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5473" extrusionOk="0">
                    <a:moveTo>
                      <a:pt x="0" y="1"/>
                    </a:moveTo>
                    <a:lnTo>
                      <a:pt x="0" y="8998"/>
                    </a:lnTo>
                    <a:cubicBezTo>
                      <a:pt x="0" y="12554"/>
                      <a:pt x="2918" y="15472"/>
                      <a:pt x="6505" y="15472"/>
                    </a:cubicBezTo>
                    <a:cubicBezTo>
                      <a:pt x="10091" y="15472"/>
                      <a:pt x="12979" y="12554"/>
                      <a:pt x="12979" y="8998"/>
                    </a:cubicBezTo>
                    <a:lnTo>
                      <a:pt x="129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7"/>
              <p:cNvSpPr/>
              <p:nvPr/>
            </p:nvSpPr>
            <p:spPr>
              <a:xfrm>
                <a:off x="7922492" y="2138678"/>
                <a:ext cx="251979" cy="359464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6809" extrusionOk="0">
                    <a:moveTo>
                      <a:pt x="214" y="0"/>
                    </a:moveTo>
                    <a:lnTo>
                      <a:pt x="1" y="304"/>
                    </a:lnTo>
                    <a:lnTo>
                      <a:pt x="4135" y="2918"/>
                    </a:lnTo>
                    <a:lnTo>
                      <a:pt x="274" y="6535"/>
                    </a:lnTo>
                    <a:lnTo>
                      <a:pt x="548" y="6809"/>
                    </a:lnTo>
                    <a:lnTo>
                      <a:pt x="4773" y="2857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7"/>
              <p:cNvSpPr/>
              <p:nvPr/>
            </p:nvSpPr>
            <p:spPr>
              <a:xfrm>
                <a:off x="8051622" y="2684497"/>
                <a:ext cx="142645" cy="100623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906" extrusionOk="0">
                    <a:moveTo>
                      <a:pt x="1371" y="1"/>
                    </a:moveTo>
                    <a:cubicBezTo>
                      <a:pt x="638" y="1"/>
                      <a:pt x="0" y="975"/>
                      <a:pt x="686" y="1637"/>
                    </a:cubicBezTo>
                    <a:cubicBezTo>
                      <a:pt x="882" y="1826"/>
                      <a:pt x="1100" y="1906"/>
                      <a:pt x="1311" y="1906"/>
                    </a:cubicBezTo>
                    <a:cubicBezTo>
                      <a:pt x="2050" y="1906"/>
                      <a:pt x="2702" y="931"/>
                      <a:pt x="1993" y="269"/>
                    </a:cubicBezTo>
                    <a:cubicBezTo>
                      <a:pt x="1797" y="80"/>
                      <a:pt x="1580" y="1"/>
                      <a:pt x="1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7"/>
              <p:cNvSpPr/>
              <p:nvPr/>
            </p:nvSpPr>
            <p:spPr>
              <a:xfrm>
                <a:off x="7840664" y="2733964"/>
                <a:ext cx="404443" cy="320978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6080" fill="none" extrusionOk="0">
                    <a:moveTo>
                      <a:pt x="1" y="5624"/>
                    </a:moveTo>
                    <a:lnTo>
                      <a:pt x="5350" y="1"/>
                    </a:lnTo>
                    <a:lnTo>
                      <a:pt x="7660" y="6080"/>
                    </a:lnTo>
                  </a:path>
                </a:pathLst>
              </a:custGeom>
              <a:solidFill>
                <a:schemeClr val="lt2"/>
              </a:solidFill>
              <a:ln w="9875" cap="flat" cmpd="sng">
                <a:solidFill>
                  <a:srgbClr val="8CD3CB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7"/>
              <p:cNvSpPr/>
              <p:nvPr/>
            </p:nvSpPr>
            <p:spPr>
              <a:xfrm>
                <a:off x="7987321" y="2987261"/>
                <a:ext cx="106324" cy="96874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835" extrusionOk="0">
                    <a:moveTo>
                      <a:pt x="980" y="0"/>
                    </a:moveTo>
                    <a:cubicBezTo>
                      <a:pt x="539" y="0"/>
                      <a:pt x="106" y="263"/>
                      <a:pt x="49" y="826"/>
                    </a:cubicBezTo>
                    <a:cubicBezTo>
                      <a:pt x="0" y="1479"/>
                      <a:pt x="522" y="1834"/>
                      <a:pt x="1034" y="1834"/>
                    </a:cubicBezTo>
                    <a:cubicBezTo>
                      <a:pt x="1474" y="1834"/>
                      <a:pt x="1908" y="1571"/>
                      <a:pt x="1964" y="1008"/>
                    </a:cubicBezTo>
                    <a:cubicBezTo>
                      <a:pt x="2013" y="355"/>
                      <a:pt x="1492" y="0"/>
                      <a:pt x="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7"/>
              <p:cNvSpPr/>
              <p:nvPr/>
            </p:nvSpPr>
            <p:spPr>
              <a:xfrm>
                <a:off x="7946565" y="3273131"/>
                <a:ext cx="131664" cy="10115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916" extrusionOk="0">
                    <a:moveTo>
                      <a:pt x="1247" y="1"/>
                    </a:moveTo>
                    <a:cubicBezTo>
                      <a:pt x="31" y="1"/>
                      <a:pt x="1" y="1916"/>
                      <a:pt x="1217" y="1916"/>
                    </a:cubicBezTo>
                    <a:cubicBezTo>
                      <a:pt x="2463" y="1916"/>
                      <a:pt x="2493" y="1"/>
                      <a:pt x="1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7"/>
              <p:cNvSpPr/>
              <p:nvPr/>
            </p:nvSpPr>
            <p:spPr>
              <a:xfrm>
                <a:off x="8015565" y="3513864"/>
                <a:ext cx="130028" cy="1011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916" extrusionOk="0">
                    <a:moveTo>
                      <a:pt x="1247" y="0"/>
                    </a:moveTo>
                    <a:cubicBezTo>
                      <a:pt x="1" y="0"/>
                      <a:pt x="1" y="1915"/>
                      <a:pt x="1217" y="1915"/>
                    </a:cubicBezTo>
                    <a:cubicBezTo>
                      <a:pt x="2432" y="1915"/>
                      <a:pt x="2463" y="0"/>
                      <a:pt x="1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7"/>
              <p:cNvSpPr/>
              <p:nvPr/>
            </p:nvSpPr>
            <p:spPr>
              <a:xfrm>
                <a:off x="7821395" y="3324498"/>
                <a:ext cx="475080" cy="240734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60" fill="none" extrusionOk="0">
                    <a:moveTo>
                      <a:pt x="1" y="2918"/>
                    </a:moveTo>
                    <a:lnTo>
                      <a:pt x="3618" y="0"/>
                    </a:lnTo>
                    <a:lnTo>
                      <a:pt x="4895" y="4560"/>
                    </a:lnTo>
                    <a:lnTo>
                      <a:pt x="8998" y="1763"/>
                    </a:lnTo>
                  </a:path>
                </a:pathLst>
              </a:custGeom>
              <a:solidFill>
                <a:schemeClr val="dk2"/>
              </a:solidFill>
              <a:ln w="9875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1658;p37"/>
          <p:cNvGrpSpPr/>
          <p:nvPr/>
        </p:nvGrpSpPr>
        <p:grpSpPr>
          <a:xfrm>
            <a:off x="2003021" y="2571750"/>
            <a:ext cx="1848899" cy="1852436"/>
            <a:chOff x="2003021" y="2053283"/>
            <a:chExt cx="1848899" cy="1852436"/>
          </a:xfrm>
        </p:grpSpPr>
        <p:sp>
          <p:nvSpPr>
            <p:cNvPr id="1659" name="Google Shape;1659;p37"/>
            <p:cNvSpPr/>
            <p:nvPr/>
          </p:nvSpPr>
          <p:spPr>
            <a:xfrm>
              <a:off x="2295712" y="2053283"/>
              <a:ext cx="826200" cy="84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2532410" y="2300474"/>
              <a:ext cx="352803" cy="350719"/>
            </a:xfrm>
            <a:custGeom>
              <a:avLst/>
              <a:gdLst/>
              <a:ahLst/>
              <a:cxnLst/>
              <a:rect l="l" t="t" r="r" b="b"/>
              <a:pathLst>
                <a:path w="11846" h="11776" extrusionOk="0">
                  <a:moveTo>
                    <a:pt x="9074" y="2261"/>
                  </a:moveTo>
                  <a:lnTo>
                    <a:pt x="9546" y="2733"/>
                  </a:lnTo>
                  <a:lnTo>
                    <a:pt x="9011" y="3300"/>
                  </a:lnTo>
                  <a:lnTo>
                    <a:pt x="8538" y="2828"/>
                  </a:lnTo>
                  <a:lnTo>
                    <a:pt x="9074" y="2261"/>
                  </a:lnTo>
                  <a:close/>
                  <a:moveTo>
                    <a:pt x="6333" y="3489"/>
                  </a:moveTo>
                  <a:lnTo>
                    <a:pt x="8286" y="5474"/>
                  </a:lnTo>
                  <a:lnTo>
                    <a:pt x="7782" y="5978"/>
                  </a:lnTo>
                  <a:lnTo>
                    <a:pt x="7026" y="5222"/>
                  </a:lnTo>
                  <a:cubicBezTo>
                    <a:pt x="6963" y="5159"/>
                    <a:pt x="6876" y="5128"/>
                    <a:pt x="6789" y="5128"/>
                  </a:cubicBezTo>
                  <a:cubicBezTo>
                    <a:pt x="6703" y="5128"/>
                    <a:pt x="6616" y="5159"/>
                    <a:pt x="6553" y="5222"/>
                  </a:cubicBezTo>
                  <a:cubicBezTo>
                    <a:pt x="6427" y="5348"/>
                    <a:pt x="6427" y="5569"/>
                    <a:pt x="6553" y="5695"/>
                  </a:cubicBezTo>
                  <a:lnTo>
                    <a:pt x="7309" y="6451"/>
                  </a:lnTo>
                  <a:lnTo>
                    <a:pt x="6837" y="6924"/>
                  </a:lnTo>
                  <a:lnTo>
                    <a:pt x="4883" y="4939"/>
                  </a:lnTo>
                  <a:lnTo>
                    <a:pt x="6333" y="3489"/>
                  </a:lnTo>
                  <a:close/>
                  <a:moveTo>
                    <a:pt x="2647" y="8688"/>
                  </a:moveTo>
                  <a:lnTo>
                    <a:pt x="3119" y="9160"/>
                  </a:lnTo>
                  <a:lnTo>
                    <a:pt x="2899" y="9412"/>
                  </a:lnTo>
                  <a:cubicBezTo>
                    <a:pt x="2836" y="9460"/>
                    <a:pt x="2749" y="9483"/>
                    <a:pt x="2662" y="9483"/>
                  </a:cubicBezTo>
                  <a:cubicBezTo>
                    <a:pt x="2576" y="9483"/>
                    <a:pt x="2489" y="9460"/>
                    <a:pt x="2426" y="9412"/>
                  </a:cubicBezTo>
                  <a:cubicBezTo>
                    <a:pt x="2300" y="9286"/>
                    <a:pt x="2300" y="9034"/>
                    <a:pt x="2426" y="8940"/>
                  </a:cubicBezTo>
                  <a:lnTo>
                    <a:pt x="2647" y="8688"/>
                  </a:lnTo>
                  <a:close/>
                  <a:moveTo>
                    <a:pt x="9294" y="0"/>
                  </a:moveTo>
                  <a:cubicBezTo>
                    <a:pt x="9026" y="0"/>
                    <a:pt x="8758" y="103"/>
                    <a:pt x="8569" y="308"/>
                  </a:cubicBezTo>
                  <a:cubicBezTo>
                    <a:pt x="8160" y="686"/>
                    <a:pt x="8097" y="1410"/>
                    <a:pt x="8538" y="1820"/>
                  </a:cubicBezTo>
                  <a:lnTo>
                    <a:pt x="8065" y="2292"/>
                  </a:lnTo>
                  <a:lnTo>
                    <a:pt x="7089" y="1316"/>
                  </a:lnTo>
                  <a:cubicBezTo>
                    <a:pt x="6884" y="1127"/>
                    <a:pt x="6616" y="1032"/>
                    <a:pt x="6348" y="1032"/>
                  </a:cubicBezTo>
                  <a:cubicBezTo>
                    <a:pt x="6081" y="1032"/>
                    <a:pt x="5813" y="1127"/>
                    <a:pt x="5608" y="1316"/>
                  </a:cubicBezTo>
                  <a:cubicBezTo>
                    <a:pt x="5230" y="1725"/>
                    <a:pt x="5230" y="2387"/>
                    <a:pt x="5608" y="2765"/>
                  </a:cubicBezTo>
                  <a:lnTo>
                    <a:pt x="5860" y="3017"/>
                  </a:lnTo>
                  <a:lnTo>
                    <a:pt x="2678" y="6199"/>
                  </a:lnTo>
                  <a:cubicBezTo>
                    <a:pt x="2142" y="6734"/>
                    <a:pt x="2048" y="7428"/>
                    <a:pt x="2268" y="8058"/>
                  </a:cubicBezTo>
                  <a:lnTo>
                    <a:pt x="1922" y="8404"/>
                  </a:lnTo>
                  <a:cubicBezTo>
                    <a:pt x="1607" y="8719"/>
                    <a:pt x="1512" y="9192"/>
                    <a:pt x="1733" y="9601"/>
                  </a:cubicBezTo>
                  <a:lnTo>
                    <a:pt x="95" y="11208"/>
                  </a:lnTo>
                  <a:cubicBezTo>
                    <a:pt x="0" y="11334"/>
                    <a:pt x="0" y="11555"/>
                    <a:pt x="95" y="11681"/>
                  </a:cubicBezTo>
                  <a:cubicBezTo>
                    <a:pt x="158" y="11744"/>
                    <a:pt x="252" y="11775"/>
                    <a:pt x="343" y="11775"/>
                  </a:cubicBezTo>
                  <a:cubicBezTo>
                    <a:pt x="433" y="11775"/>
                    <a:pt x="520" y="11744"/>
                    <a:pt x="567" y="11681"/>
                  </a:cubicBezTo>
                  <a:lnTo>
                    <a:pt x="2174" y="10074"/>
                  </a:lnTo>
                  <a:cubicBezTo>
                    <a:pt x="2318" y="10136"/>
                    <a:pt x="2465" y="10164"/>
                    <a:pt x="2609" y="10164"/>
                  </a:cubicBezTo>
                  <a:cubicBezTo>
                    <a:pt x="2904" y="10164"/>
                    <a:pt x="3180" y="10044"/>
                    <a:pt x="3371" y="9853"/>
                  </a:cubicBezTo>
                  <a:lnTo>
                    <a:pt x="3718" y="9507"/>
                  </a:lnTo>
                  <a:cubicBezTo>
                    <a:pt x="3930" y="9598"/>
                    <a:pt x="4148" y="9640"/>
                    <a:pt x="4363" y="9640"/>
                  </a:cubicBezTo>
                  <a:cubicBezTo>
                    <a:pt x="4818" y="9640"/>
                    <a:pt x="5255" y="9450"/>
                    <a:pt x="5576" y="9129"/>
                  </a:cubicBezTo>
                  <a:lnTo>
                    <a:pt x="5797" y="8877"/>
                  </a:lnTo>
                  <a:lnTo>
                    <a:pt x="4820" y="7900"/>
                  </a:lnTo>
                  <a:cubicBezTo>
                    <a:pt x="4694" y="7774"/>
                    <a:pt x="4694" y="7554"/>
                    <a:pt x="4820" y="7428"/>
                  </a:cubicBezTo>
                  <a:cubicBezTo>
                    <a:pt x="4883" y="7365"/>
                    <a:pt x="4970" y="7333"/>
                    <a:pt x="5057" y="7333"/>
                  </a:cubicBezTo>
                  <a:cubicBezTo>
                    <a:pt x="5143" y="7333"/>
                    <a:pt x="5230" y="7365"/>
                    <a:pt x="5293" y="7428"/>
                  </a:cubicBezTo>
                  <a:lnTo>
                    <a:pt x="6270" y="8404"/>
                  </a:lnTo>
                  <a:lnTo>
                    <a:pt x="8727" y="5978"/>
                  </a:lnTo>
                  <a:lnTo>
                    <a:pt x="8948" y="6199"/>
                  </a:lnTo>
                  <a:cubicBezTo>
                    <a:pt x="9152" y="6404"/>
                    <a:pt x="9420" y="6506"/>
                    <a:pt x="9688" y="6506"/>
                  </a:cubicBezTo>
                  <a:cubicBezTo>
                    <a:pt x="9956" y="6506"/>
                    <a:pt x="10223" y="6404"/>
                    <a:pt x="10428" y="6199"/>
                  </a:cubicBezTo>
                  <a:cubicBezTo>
                    <a:pt x="10806" y="5821"/>
                    <a:pt x="10806" y="5159"/>
                    <a:pt x="10428" y="4750"/>
                  </a:cubicBezTo>
                  <a:lnTo>
                    <a:pt x="9420" y="3773"/>
                  </a:lnTo>
                  <a:lnTo>
                    <a:pt x="9987" y="3206"/>
                  </a:lnTo>
                  <a:cubicBezTo>
                    <a:pt x="10176" y="3411"/>
                    <a:pt x="10444" y="3513"/>
                    <a:pt x="10712" y="3513"/>
                  </a:cubicBezTo>
                  <a:cubicBezTo>
                    <a:pt x="10980" y="3513"/>
                    <a:pt x="11247" y="3411"/>
                    <a:pt x="11436" y="3206"/>
                  </a:cubicBezTo>
                  <a:cubicBezTo>
                    <a:pt x="11846" y="2828"/>
                    <a:pt x="11846" y="2166"/>
                    <a:pt x="11436" y="1757"/>
                  </a:cubicBezTo>
                  <a:lnTo>
                    <a:pt x="10019" y="308"/>
                  </a:lnTo>
                  <a:cubicBezTo>
                    <a:pt x="9830" y="103"/>
                    <a:pt x="9562" y="0"/>
                    <a:pt x="9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661;p37"/>
            <p:cNvGrpSpPr/>
            <p:nvPr/>
          </p:nvGrpSpPr>
          <p:grpSpPr>
            <a:xfrm>
              <a:off x="2003021" y="2988766"/>
              <a:ext cx="1848899" cy="916953"/>
              <a:chOff x="3619613" y="3035389"/>
              <a:chExt cx="1484940" cy="1109844"/>
            </a:xfrm>
          </p:grpSpPr>
          <p:sp>
            <p:nvSpPr>
              <p:cNvPr id="1662" name="Google Shape;1662;p37"/>
              <p:cNvSpPr txBox="1"/>
              <p:nvPr/>
            </p:nvSpPr>
            <p:spPr>
              <a:xfrm>
                <a:off x="3619622" y="3035389"/>
                <a:ext cx="1484931" cy="301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fr-FR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ListOfProductsByPrice</a:t>
                </a:r>
                <a:r>
                  <a:rPr lang="fr-FR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();</a:t>
                </a:r>
                <a:endParaRPr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63" name="Google Shape;1663;p37"/>
              <p:cNvSpPr txBox="1"/>
              <p:nvPr/>
            </p:nvSpPr>
            <p:spPr>
              <a:xfrm>
                <a:off x="3619613" y="3356233"/>
                <a:ext cx="1260016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dirty="0">
                    <a:latin typeface="Roboto"/>
                    <a:ea typeface="Roboto"/>
                    <a:cs typeface="Roboto"/>
                    <a:sym typeface="Roboto"/>
                  </a:rPr>
                  <a:t>1: Liste des       produits triée par le prix.</a:t>
                </a:r>
                <a:endParaRPr sz="13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" name="Google Shape;1664;p37"/>
          <p:cNvGrpSpPr/>
          <p:nvPr/>
        </p:nvGrpSpPr>
        <p:grpSpPr>
          <a:xfrm>
            <a:off x="2786048" y="1377711"/>
            <a:ext cx="3129445" cy="1206951"/>
            <a:chOff x="3408063" y="2294654"/>
            <a:chExt cx="2255459" cy="985034"/>
          </a:xfrm>
        </p:grpSpPr>
        <p:grpSp>
          <p:nvGrpSpPr>
            <p:cNvPr id="8" name="Google Shape;1666;p37"/>
            <p:cNvGrpSpPr/>
            <p:nvPr/>
          </p:nvGrpSpPr>
          <p:grpSpPr>
            <a:xfrm>
              <a:off x="4432720" y="2294654"/>
              <a:ext cx="289039" cy="352833"/>
              <a:chOff x="-24694925" y="3518700"/>
              <a:chExt cx="242625" cy="296175"/>
            </a:xfrm>
          </p:grpSpPr>
          <p:sp>
            <p:nvSpPr>
              <p:cNvPr id="1667" name="Google Shape;1667;p37"/>
              <p:cNvSpPr/>
              <p:nvPr/>
            </p:nvSpPr>
            <p:spPr>
              <a:xfrm>
                <a:off x="-24694925" y="3572250"/>
                <a:ext cx="104000" cy="1126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506" extrusionOk="0">
                    <a:moveTo>
                      <a:pt x="2080" y="1"/>
                    </a:moveTo>
                    <a:cubicBezTo>
                      <a:pt x="946" y="1"/>
                      <a:pt x="1" y="946"/>
                      <a:pt x="1" y="2080"/>
                    </a:cubicBezTo>
                    <a:lnTo>
                      <a:pt x="1" y="4506"/>
                    </a:lnTo>
                    <a:lnTo>
                      <a:pt x="4160" y="4506"/>
                    </a:lnTo>
                    <a:lnTo>
                      <a:pt x="4160" y="2080"/>
                    </a:lnTo>
                    <a:cubicBezTo>
                      <a:pt x="4160" y="946"/>
                      <a:pt x="3214" y="1"/>
                      <a:pt x="20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7"/>
              <p:cNvSpPr/>
              <p:nvPr/>
            </p:nvSpPr>
            <p:spPr>
              <a:xfrm>
                <a:off x="-24694925" y="3702200"/>
                <a:ext cx="104000" cy="11267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507" extrusionOk="0">
                    <a:moveTo>
                      <a:pt x="1734" y="694"/>
                    </a:moveTo>
                    <a:cubicBezTo>
                      <a:pt x="1923" y="694"/>
                      <a:pt x="2080" y="852"/>
                      <a:pt x="2080" y="1041"/>
                    </a:cubicBezTo>
                    <a:lnTo>
                      <a:pt x="2080" y="2427"/>
                    </a:lnTo>
                    <a:cubicBezTo>
                      <a:pt x="2269" y="2427"/>
                      <a:pt x="2427" y="2584"/>
                      <a:pt x="2427" y="2773"/>
                    </a:cubicBezTo>
                    <a:cubicBezTo>
                      <a:pt x="2427" y="2962"/>
                      <a:pt x="2269" y="3120"/>
                      <a:pt x="2080" y="3120"/>
                    </a:cubicBezTo>
                    <a:cubicBezTo>
                      <a:pt x="1702" y="3120"/>
                      <a:pt x="1356" y="2805"/>
                      <a:pt x="1356" y="2427"/>
                    </a:cubicBezTo>
                    <a:lnTo>
                      <a:pt x="1356" y="1041"/>
                    </a:lnTo>
                    <a:cubicBezTo>
                      <a:pt x="1356" y="852"/>
                      <a:pt x="1513" y="694"/>
                      <a:pt x="1734" y="694"/>
                    </a:cubicBezTo>
                    <a:close/>
                    <a:moveTo>
                      <a:pt x="1" y="1"/>
                    </a:moveTo>
                    <a:lnTo>
                      <a:pt x="1" y="2427"/>
                    </a:lnTo>
                    <a:cubicBezTo>
                      <a:pt x="1" y="3561"/>
                      <a:pt x="946" y="4506"/>
                      <a:pt x="2080" y="4506"/>
                    </a:cubicBezTo>
                    <a:cubicBezTo>
                      <a:pt x="3214" y="4506"/>
                      <a:pt x="4160" y="3561"/>
                      <a:pt x="4160" y="2427"/>
                    </a:cubicBezTo>
                    <a:lnTo>
                      <a:pt x="41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7"/>
              <p:cNvSpPr/>
              <p:nvPr/>
            </p:nvSpPr>
            <p:spPr>
              <a:xfrm>
                <a:off x="-24556300" y="3518700"/>
                <a:ext cx="10400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537" extrusionOk="0">
                    <a:moveTo>
                      <a:pt x="2049" y="1387"/>
                    </a:moveTo>
                    <a:cubicBezTo>
                      <a:pt x="2427" y="1387"/>
                      <a:pt x="2742" y="1702"/>
                      <a:pt x="2742" y="2080"/>
                    </a:cubicBezTo>
                    <a:lnTo>
                      <a:pt x="2742" y="3466"/>
                    </a:lnTo>
                    <a:cubicBezTo>
                      <a:pt x="2742" y="3655"/>
                      <a:pt x="2584" y="3812"/>
                      <a:pt x="2395" y="3812"/>
                    </a:cubicBezTo>
                    <a:cubicBezTo>
                      <a:pt x="2206" y="3812"/>
                      <a:pt x="2049" y="3655"/>
                      <a:pt x="2049" y="3466"/>
                    </a:cubicBezTo>
                    <a:lnTo>
                      <a:pt x="2049" y="2080"/>
                    </a:lnTo>
                    <a:cubicBezTo>
                      <a:pt x="1860" y="2080"/>
                      <a:pt x="1702" y="1922"/>
                      <a:pt x="1702" y="1733"/>
                    </a:cubicBezTo>
                    <a:cubicBezTo>
                      <a:pt x="1702" y="1544"/>
                      <a:pt x="1860" y="1387"/>
                      <a:pt x="2049" y="1387"/>
                    </a:cubicBezTo>
                    <a:close/>
                    <a:moveTo>
                      <a:pt x="2080" y="0"/>
                    </a:moveTo>
                    <a:cubicBezTo>
                      <a:pt x="946" y="0"/>
                      <a:pt x="1" y="945"/>
                      <a:pt x="1" y="2080"/>
                    </a:cubicBezTo>
                    <a:lnTo>
                      <a:pt x="1" y="4537"/>
                    </a:lnTo>
                    <a:lnTo>
                      <a:pt x="4160" y="4537"/>
                    </a:lnTo>
                    <a:lnTo>
                      <a:pt x="4160" y="2080"/>
                    </a:lnTo>
                    <a:cubicBezTo>
                      <a:pt x="4160" y="945"/>
                      <a:pt x="3214" y="0"/>
                      <a:pt x="2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671;p37"/>
            <p:cNvGrpSpPr/>
            <p:nvPr/>
          </p:nvGrpSpPr>
          <p:grpSpPr>
            <a:xfrm>
              <a:off x="3408063" y="2336301"/>
              <a:ext cx="2255459" cy="943387"/>
              <a:chOff x="4748073" y="2195107"/>
              <a:chExt cx="1811469" cy="1141839"/>
            </a:xfrm>
          </p:grpSpPr>
          <p:sp>
            <p:nvSpPr>
              <p:cNvPr id="1672" name="Google Shape;1672;p37"/>
              <p:cNvSpPr txBox="1"/>
              <p:nvPr/>
            </p:nvSpPr>
            <p:spPr>
              <a:xfrm>
                <a:off x="5078888" y="2195107"/>
                <a:ext cx="1480654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fr-FR" sz="1800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ListOfProducts</a:t>
                </a:r>
                <a:r>
                  <a:rPr lang="fr-FR" sz="1800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</a:t>
                </a:r>
              </a:p>
            </p:txBody>
          </p:sp>
          <p:sp>
            <p:nvSpPr>
              <p:cNvPr id="1673" name="Google Shape;1673;p37"/>
              <p:cNvSpPr txBox="1"/>
              <p:nvPr/>
            </p:nvSpPr>
            <p:spPr>
              <a:xfrm>
                <a:off x="4748073" y="2547946"/>
                <a:ext cx="1736769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latin typeface="Roboto"/>
                    <a:ea typeface="Roboto"/>
                    <a:cs typeface="Roboto"/>
                    <a:sym typeface="Roboto"/>
                  </a:rPr>
                  <a:t>Afficher la liste des produits selon 2 choix saisis par l’utilisateur:</a:t>
                </a:r>
                <a:endParaRPr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" name="Google Shape;1674;p37"/>
          <p:cNvGrpSpPr/>
          <p:nvPr/>
        </p:nvGrpSpPr>
        <p:grpSpPr>
          <a:xfrm>
            <a:off x="5155711" y="2639013"/>
            <a:ext cx="1986886" cy="1852438"/>
            <a:chOff x="5164556" y="2053283"/>
            <a:chExt cx="1986886" cy="1852438"/>
          </a:xfrm>
        </p:grpSpPr>
        <p:sp>
          <p:nvSpPr>
            <p:cNvPr id="1675" name="Google Shape;1675;p37"/>
            <p:cNvSpPr/>
            <p:nvPr/>
          </p:nvSpPr>
          <p:spPr>
            <a:xfrm>
              <a:off x="6032553" y="2053283"/>
              <a:ext cx="826200" cy="845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676;p37"/>
            <p:cNvGrpSpPr/>
            <p:nvPr/>
          </p:nvGrpSpPr>
          <p:grpSpPr>
            <a:xfrm>
              <a:off x="6269236" y="2309736"/>
              <a:ext cx="352833" cy="332194"/>
              <a:chOff x="-23615075" y="3906200"/>
              <a:chExt cx="296175" cy="278850"/>
            </a:xfrm>
          </p:grpSpPr>
          <p:sp>
            <p:nvSpPr>
              <p:cNvPr id="1677" name="Google Shape;1677;p37"/>
              <p:cNvSpPr/>
              <p:nvPr/>
            </p:nvSpPr>
            <p:spPr>
              <a:xfrm>
                <a:off x="-23615075" y="3954250"/>
                <a:ext cx="296175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7751" extrusionOk="0">
                    <a:moveTo>
                      <a:pt x="10838" y="2993"/>
                    </a:moveTo>
                    <a:cubicBezTo>
                      <a:pt x="11027" y="2993"/>
                      <a:pt x="11185" y="3119"/>
                      <a:pt x="11185" y="3340"/>
                    </a:cubicBezTo>
                    <a:cubicBezTo>
                      <a:pt x="11153" y="3403"/>
                      <a:pt x="11153" y="3497"/>
                      <a:pt x="11059" y="3529"/>
                    </a:cubicBezTo>
                    <a:cubicBezTo>
                      <a:pt x="10996" y="3592"/>
                      <a:pt x="10901" y="3687"/>
                      <a:pt x="10806" y="3687"/>
                    </a:cubicBezTo>
                    <a:lnTo>
                      <a:pt x="1040" y="3687"/>
                    </a:lnTo>
                    <a:cubicBezTo>
                      <a:pt x="914" y="3687"/>
                      <a:pt x="819" y="3655"/>
                      <a:pt x="756" y="3529"/>
                    </a:cubicBezTo>
                    <a:cubicBezTo>
                      <a:pt x="725" y="3497"/>
                      <a:pt x="662" y="3403"/>
                      <a:pt x="662" y="3340"/>
                    </a:cubicBezTo>
                    <a:cubicBezTo>
                      <a:pt x="662" y="3119"/>
                      <a:pt x="819" y="2993"/>
                      <a:pt x="1040" y="2993"/>
                    </a:cubicBezTo>
                    <a:close/>
                    <a:moveTo>
                      <a:pt x="9735" y="4411"/>
                    </a:moveTo>
                    <a:cubicBezTo>
                      <a:pt x="9641" y="4947"/>
                      <a:pt x="9357" y="5671"/>
                      <a:pt x="8507" y="6364"/>
                    </a:cubicBezTo>
                    <a:cubicBezTo>
                      <a:pt x="8444" y="6396"/>
                      <a:pt x="8349" y="6459"/>
                      <a:pt x="8318" y="6459"/>
                    </a:cubicBezTo>
                    <a:cubicBezTo>
                      <a:pt x="8192" y="6459"/>
                      <a:pt x="8129" y="6396"/>
                      <a:pt x="8034" y="6333"/>
                    </a:cubicBezTo>
                    <a:cubicBezTo>
                      <a:pt x="7908" y="6175"/>
                      <a:pt x="7971" y="5986"/>
                      <a:pt x="8066" y="5860"/>
                    </a:cubicBezTo>
                    <a:cubicBezTo>
                      <a:pt x="8696" y="5356"/>
                      <a:pt x="8948" y="4821"/>
                      <a:pt x="9011" y="4411"/>
                    </a:cubicBezTo>
                    <a:close/>
                    <a:moveTo>
                      <a:pt x="3497" y="0"/>
                    </a:moveTo>
                    <a:cubicBezTo>
                      <a:pt x="3434" y="95"/>
                      <a:pt x="3340" y="221"/>
                      <a:pt x="3214" y="347"/>
                    </a:cubicBezTo>
                    <a:lnTo>
                      <a:pt x="2237" y="1324"/>
                    </a:lnTo>
                    <a:cubicBezTo>
                      <a:pt x="2111" y="1450"/>
                      <a:pt x="1985" y="1576"/>
                      <a:pt x="1765" y="1639"/>
                    </a:cubicBezTo>
                    <a:lnTo>
                      <a:pt x="2174" y="2237"/>
                    </a:lnTo>
                    <a:lnTo>
                      <a:pt x="1040" y="2237"/>
                    </a:lnTo>
                    <a:cubicBezTo>
                      <a:pt x="441" y="2237"/>
                      <a:pt x="0" y="2710"/>
                      <a:pt x="0" y="3245"/>
                    </a:cubicBezTo>
                    <a:cubicBezTo>
                      <a:pt x="0" y="3497"/>
                      <a:pt x="63" y="3687"/>
                      <a:pt x="189" y="3876"/>
                    </a:cubicBezTo>
                    <a:cubicBezTo>
                      <a:pt x="315" y="4096"/>
                      <a:pt x="504" y="4191"/>
                      <a:pt x="756" y="4254"/>
                    </a:cubicBezTo>
                    <a:cubicBezTo>
                      <a:pt x="945" y="6018"/>
                      <a:pt x="1765" y="6932"/>
                      <a:pt x="2930" y="7719"/>
                    </a:cubicBezTo>
                    <a:cubicBezTo>
                      <a:pt x="2962" y="7751"/>
                      <a:pt x="3025" y="7751"/>
                      <a:pt x="3119" y="7751"/>
                    </a:cubicBezTo>
                    <a:lnTo>
                      <a:pt x="8696" y="7751"/>
                    </a:lnTo>
                    <a:cubicBezTo>
                      <a:pt x="8790" y="7751"/>
                      <a:pt x="8822" y="7719"/>
                      <a:pt x="8916" y="7719"/>
                    </a:cubicBezTo>
                    <a:cubicBezTo>
                      <a:pt x="10239" y="6805"/>
                      <a:pt x="10932" y="5671"/>
                      <a:pt x="11090" y="4254"/>
                    </a:cubicBezTo>
                    <a:cubicBezTo>
                      <a:pt x="11311" y="4159"/>
                      <a:pt x="11500" y="4033"/>
                      <a:pt x="11626" y="3876"/>
                    </a:cubicBezTo>
                    <a:cubicBezTo>
                      <a:pt x="11752" y="3687"/>
                      <a:pt x="11815" y="3497"/>
                      <a:pt x="11815" y="3245"/>
                    </a:cubicBezTo>
                    <a:cubicBezTo>
                      <a:pt x="11846" y="2741"/>
                      <a:pt x="11374" y="2269"/>
                      <a:pt x="10775" y="2269"/>
                    </a:cubicBezTo>
                    <a:lnTo>
                      <a:pt x="10712" y="2269"/>
                    </a:lnTo>
                    <a:cubicBezTo>
                      <a:pt x="10996" y="1733"/>
                      <a:pt x="11153" y="1135"/>
                      <a:pt x="11153" y="536"/>
                    </a:cubicBezTo>
                    <a:cubicBezTo>
                      <a:pt x="11153" y="347"/>
                      <a:pt x="10996" y="189"/>
                      <a:pt x="10775" y="189"/>
                    </a:cubicBezTo>
                    <a:cubicBezTo>
                      <a:pt x="9326" y="189"/>
                      <a:pt x="8034" y="1009"/>
                      <a:pt x="7404" y="2269"/>
                    </a:cubicBezTo>
                    <a:lnTo>
                      <a:pt x="6301" y="2269"/>
                    </a:lnTo>
                    <a:lnTo>
                      <a:pt x="34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7"/>
              <p:cNvSpPr/>
              <p:nvPr/>
            </p:nvSpPr>
            <p:spPr>
              <a:xfrm>
                <a:off x="-23615075" y="3906200"/>
                <a:ext cx="77200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3089" extrusionOk="0">
                    <a:moveTo>
                      <a:pt x="2009" y="1"/>
                    </a:moveTo>
                    <a:cubicBezTo>
                      <a:pt x="1733" y="1"/>
                      <a:pt x="1465" y="95"/>
                      <a:pt x="1292" y="284"/>
                    </a:cubicBezTo>
                    <a:lnTo>
                      <a:pt x="315" y="1292"/>
                    </a:lnTo>
                    <a:cubicBezTo>
                      <a:pt x="126" y="1481"/>
                      <a:pt x="0" y="1765"/>
                      <a:pt x="0" y="2017"/>
                    </a:cubicBezTo>
                    <a:cubicBezTo>
                      <a:pt x="0" y="2301"/>
                      <a:pt x="126" y="2584"/>
                      <a:pt x="315" y="2773"/>
                    </a:cubicBezTo>
                    <a:cubicBezTo>
                      <a:pt x="504" y="2962"/>
                      <a:pt x="756" y="3088"/>
                      <a:pt x="1040" y="3088"/>
                    </a:cubicBezTo>
                    <a:cubicBezTo>
                      <a:pt x="1292" y="3088"/>
                      <a:pt x="1576" y="2962"/>
                      <a:pt x="1765" y="2773"/>
                    </a:cubicBezTo>
                    <a:lnTo>
                      <a:pt x="2773" y="1796"/>
                    </a:lnTo>
                    <a:cubicBezTo>
                      <a:pt x="2962" y="1576"/>
                      <a:pt x="3088" y="1324"/>
                      <a:pt x="3088" y="1040"/>
                    </a:cubicBezTo>
                    <a:cubicBezTo>
                      <a:pt x="3088" y="757"/>
                      <a:pt x="2962" y="505"/>
                      <a:pt x="2773" y="284"/>
                    </a:cubicBezTo>
                    <a:cubicBezTo>
                      <a:pt x="2568" y="95"/>
                      <a:pt x="2284" y="1"/>
                      <a:pt x="2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7"/>
              <p:cNvSpPr/>
              <p:nvPr/>
            </p:nvSpPr>
            <p:spPr>
              <a:xfrm>
                <a:off x="-23543400" y="4167700"/>
                <a:ext cx="15360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94" extrusionOk="0">
                    <a:moveTo>
                      <a:pt x="0" y="0"/>
                    </a:moveTo>
                    <a:cubicBezTo>
                      <a:pt x="158" y="378"/>
                      <a:pt x="536" y="693"/>
                      <a:pt x="1008" y="693"/>
                    </a:cubicBezTo>
                    <a:lnTo>
                      <a:pt x="5167" y="693"/>
                    </a:lnTo>
                    <a:cubicBezTo>
                      <a:pt x="5608" y="693"/>
                      <a:pt x="5986" y="441"/>
                      <a:pt x="61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680;p37"/>
            <p:cNvGrpSpPr/>
            <p:nvPr/>
          </p:nvGrpSpPr>
          <p:grpSpPr>
            <a:xfrm>
              <a:off x="5164556" y="2988767"/>
              <a:ext cx="1986886" cy="916954"/>
              <a:chOff x="6158795" y="2984826"/>
              <a:chExt cx="1595764" cy="1109845"/>
            </a:xfrm>
          </p:grpSpPr>
          <p:sp>
            <p:nvSpPr>
              <p:cNvPr id="1681" name="Google Shape;1681;p37"/>
              <p:cNvSpPr txBox="1"/>
              <p:nvPr/>
            </p:nvSpPr>
            <p:spPr>
              <a:xfrm>
                <a:off x="6158795" y="2984826"/>
                <a:ext cx="1595764" cy="301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fr-FR" dirty="0" err="1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ListOfProductsByName</a:t>
                </a:r>
                <a:r>
                  <a:rPr lang="fr-FR" dirty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();</a:t>
                </a:r>
                <a:endParaRPr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2" name="Google Shape;1682;p37"/>
              <p:cNvSpPr txBox="1"/>
              <p:nvPr/>
            </p:nvSpPr>
            <p:spPr>
              <a:xfrm>
                <a:off x="6371390" y="3305671"/>
                <a:ext cx="1383163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fr-FR" sz="1300" dirty="0">
                    <a:latin typeface="Roboto"/>
                    <a:ea typeface="Roboto"/>
                    <a:cs typeface="Roboto"/>
                    <a:sym typeface="Roboto"/>
                  </a:rPr>
                  <a:t>2: Liste des produits triée par l’alphabet des noms</a:t>
                </a:r>
              </a:p>
            </p:txBody>
          </p:sp>
        </p:grpSp>
      </p:grp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CE2AD2F3-F829-084A-9390-F93EABC3A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rmacy Infographics by Slidesgo">
  <a:themeElements>
    <a:clrScheme name="Simple Light">
      <a:dk1>
        <a:srgbClr val="000000"/>
      </a:dk1>
      <a:lt1>
        <a:srgbClr val="FFFFFF"/>
      </a:lt1>
      <a:dk2>
        <a:srgbClr val="18B3C4"/>
      </a:dk2>
      <a:lt2>
        <a:srgbClr val="68D3D3"/>
      </a:lt2>
      <a:accent1>
        <a:srgbClr val="93D6D6"/>
      </a:accent1>
      <a:accent2>
        <a:srgbClr val="C4EEEE"/>
      </a:accent2>
      <a:accent3>
        <a:srgbClr val="FA8080"/>
      </a:accent3>
      <a:accent4>
        <a:srgbClr val="FFA9A9"/>
      </a:accent4>
      <a:accent5>
        <a:srgbClr val="FFE4E4"/>
      </a:accent5>
      <a:accent6>
        <a:srgbClr val="F2EBD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342</Words>
  <Application>Microsoft Office PowerPoint</Application>
  <PresentationFormat>Affichage à l'écran (16:9)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Fira Sans Extra Condensed</vt:lpstr>
      <vt:lpstr>Roboto</vt:lpstr>
      <vt:lpstr>Fira Sans Extra Condensed Medium</vt:lpstr>
      <vt:lpstr>Fira Sans Condensed</vt:lpstr>
      <vt:lpstr>Pharmacy Infographics by Slidesgo</vt:lpstr>
      <vt:lpstr>Gestion de pharmacie</vt:lpstr>
      <vt:lpstr>Plan</vt:lpstr>
      <vt:lpstr>Introduction du projet</vt:lpstr>
      <vt:lpstr>Structure Produit</vt:lpstr>
      <vt:lpstr>Syntaxe de structure produit</vt:lpstr>
      <vt:lpstr>Les méthodes en menu principal</vt:lpstr>
      <vt:lpstr>Les méthodes en menu principal</vt:lpstr>
      <vt:lpstr>Les méthodes en menu principal</vt:lpstr>
      <vt:lpstr>Les sous méthodes</vt:lpstr>
      <vt:lpstr>Les sous méthodes</vt:lpstr>
      <vt:lpstr>Les sous méthodes</vt:lpstr>
      <vt:lpstr>La réalisation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du pharmacie</dc:title>
  <cp:lastModifiedBy>Bouchaddekh ikram</cp:lastModifiedBy>
  <cp:revision>14</cp:revision>
  <dcterms:modified xsi:type="dcterms:W3CDTF">2023-01-22T07:46:52Z</dcterms:modified>
</cp:coreProperties>
</file>