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43375" y="2106506"/>
            <a:ext cx="8361229" cy="2093389"/>
          </a:xfrm>
        </p:spPr>
        <p:txBody>
          <a:bodyPr/>
          <a:lstStyle/>
          <a:p>
            <a:r>
              <a:rPr lang="fr-FR" sz="8000" dirty="0">
                <a:effectLst>
                  <a:reflection blurRad="6350" stA="53000" endA="300" endPos="35500" dir="5400000" sy="-90000" algn="bl"/>
                </a:effectLst>
                <a:latin typeface="+mn-lt"/>
                <a:ea typeface="+mn-ea"/>
                <a:cs typeface="+mn-cs"/>
              </a:rPr>
              <a:t>ANDROID NATIF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6281" y="3881844"/>
            <a:ext cx="2615107" cy="1086237"/>
          </a:xfrm>
        </p:spPr>
        <p:txBody>
          <a:bodyPr>
            <a:normAutofit/>
          </a:bodyPr>
          <a:lstStyle/>
          <a:p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Etudiante:</a:t>
            </a:r>
          </a:p>
          <a:p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BAKO </a:t>
            </a:r>
            <a:r>
              <a:rPr lang="fr-FR" dirty="0" err="1">
                <a:effectLst>
                  <a:reflection blurRad="6350" stA="53000" endA="300" endPos="35500" dir="5400000" sy="-90000" algn="bl"/>
                </a:effectLst>
              </a:rPr>
              <a:t>Bouchara</a:t>
            </a:r>
            <a:endParaRPr lang="fr-FR" dirty="0">
              <a:effectLst>
                <a:reflection blurRad="6350" stA="53000" endA="300" endPos="35500" dir="5400000" sy="-90000" algn="bl"/>
              </a:effectLst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76591" y="3881843"/>
            <a:ext cx="2945067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Professeur:</a:t>
            </a:r>
          </a:p>
          <a:p>
            <a:r>
              <a:rPr lang="fr-FR" dirty="0" smtClean="0">
                <a:effectLst>
                  <a:reflection blurRad="6350" stA="53000" endA="300" endPos="35500" dir="5400000" sy="-90000" algn="bl"/>
                </a:effectLst>
              </a:rPr>
              <a:t>M,DEKU </a:t>
            </a:r>
            <a:r>
              <a:rPr lang="fr-FR" dirty="0" err="1">
                <a:effectLst>
                  <a:reflection blurRad="6350" stA="53000" endA="300" endPos="35500" dir="5400000" sy="-90000" algn="bl"/>
                </a:effectLst>
              </a:rPr>
              <a:t>Kodjo</a:t>
            </a:r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 Parfait</a:t>
            </a:r>
            <a:endParaRPr lang="fr-FR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869173" y="702217"/>
            <a:ext cx="6087896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  <a:effectLst>
                  <a:reflection blurRad="6350" stA="53000" endA="300" endPos="35500" dir="5400000" sy="-90000" algn="bl"/>
                </a:effectLst>
              </a:rPr>
              <a:t>Master 1 Architecture Logiciel</a:t>
            </a:r>
          </a:p>
          <a:p>
            <a:r>
              <a:rPr lang="fr-FR" dirty="0">
                <a:solidFill>
                  <a:srgbClr val="FF0000"/>
                </a:solidFill>
                <a:effectLst>
                  <a:reflection blurRad="6350" stA="53000" endA="300" endPos="35500" dir="5400000" sy="-90000" algn="bl"/>
                </a:effectLst>
              </a:rPr>
              <a:t>ESGIS</a:t>
            </a:r>
            <a:endParaRPr lang="fr-FR" dirty="0">
              <a:solidFill>
                <a:srgbClr val="FF0000"/>
              </a:solidFill>
              <a:effectLst>
                <a:reflection blurRad="6350" stA="53000" endA="300" endPos="35500" dir="5400000" sy="-90000" algn="bl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5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0697" y="2514600"/>
            <a:ext cx="9601200" cy="1485900"/>
          </a:xfrm>
        </p:spPr>
        <p:txBody>
          <a:bodyPr>
            <a:normAutofit/>
          </a:bodyPr>
          <a:lstStyle/>
          <a:p>
            <a:r>
              <a:rPr lang="fr-FR" sz="5000" dirty="0" smtClean="0"/>
              <a:t>III-  Conclusion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20491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SMS </a:t>
            </a:r>
            <a:r>
              <a:rPr lang="fr-FR" dirty="0" err="1"/>
              <a:t>Tracker</a:t>
            </a:r>
            <a:r>
              <a:rPr lang="fr-FR" dirty="0"/>
              <a:t> App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Capturer et stocker les Messages de Numéros Spécifiques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85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2105247"/>
            <a:ext cx="9601200" cy="2615608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I-    INTRODUCTION</a:t>
            </a:r>
          </a:p>
          <a:p>
            <a:r>
              <a:rPr lang="fr-FR" sz="4000" dirty="0" smtClean="0"/>
              <a:t>II-   PRESENTATION DE L’APPLICATION</a:t>
            </a:r>
          </a:p>
          <a:p>
            <a:r>
              <a:rPr lang="fr-FR" sz="4000" dirty="0" smtClean="0"/>
              <a:t>III-  CONCLUSION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8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73349" y="2642190"/>
            <a:ext cx="9601200" cy="1485900"/>
          </a:xfrm>
        </p:spPr>
        <p:txBody>
          <a:bodyPr>
            <a:normAutofit/>
          </a:bodyPr>
          <a:lstStyle/>
          <a:p>
            <a:r>
              <a:rPr lang="fr-FR" sz="5000" dirty="0" smtClean="0"/>
              <a:t>I- Introduction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36917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- Présentation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54372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500" dirty="0" smtClean="0"/>
              <a:t>        </a:t>
            </a:r>
            <a:r>
              <a:rPr lang="fr-FR" sz="3000" b="1" dirty="0" smtClean="0"/>
              <a:t>A – Outils utilisés</a:t>
            </a:r>
          </a:p>
          <a:p>
            <a:pPr marL="0" indent="0">
              <a:buNone/>
            </a:pPr>
            <a:endParaRPr lang="fr-FR" sz="25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39" y="2963161"/>
            <a:ext cx="1676400" cy="15811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93" y="3753736"/>
            <a:ext cx="2143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 - Présentation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54372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500" dirty="0" smtClean="0"/>
              <a:t>        </a:t>
            </a:r>
            <a:r>
              <a:rPr lang="fr-FR" sz="3000" b="1" dirty="0"/>
              <a:t>B</a:t>
            </a:r>
            <a:r>
              <a:rPr lang="fr-FR" sz="3000" b="1" dirty="0" smtClean="0"/>
              <a:t> – Aspect fonctionnel</a:t>
            </a:r>
          </a:p>
          <a:p>
            <a:pPr marL="0" indent="0">
              <a:buNone/>
            </a:pPr>
            <a:endParaRPr lang="fr-F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500" dirty="0" smtClean="0"/>
              <a:t>Ajout de contacts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500" dirty="0" smtClean="0"/>
              <a:t>Visualisation des contacts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500" dirty="0" smtClean="0"/>
              <a:t>Visualisation des messages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18185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69" y="980661"/>
            <a:ext cx="1766982" cy="473102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92" y="77027"/>
            <a:ext cx="1840381" cy="31921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379" y="1132231"/>
            <a:ext cx="2040834" cy="32542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501" y="2266123"/>
            <a:ext cx="2077269" cy="4240696"/>
          </a:xfrm>
          <a:prstGeom prst="rect">
            <a:avLst/>
          </a:prstGeom>
        </p:spPr>
      </p:pic>
      <p:cxnSp>
        <p:nvCxnSpPr>
          <p:cNvPr id="9" name="Connecteur en angle 8"/>
          <p:cNvCxnSpPr/>
          <p:nvPr/>
        </p:nvCxnSpPr>
        <p:spPr>
          <a:xfrm flipV="1">
            <a:off x="2847980" y="2213940"/>
            <a:ext cx="1193933" cy="1055204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/>
        </p:nvCxnSpPr>
        <p:spPr>
          <a:xfrm>
            <a:off x="2847980" y="3838158"/>
            <a:ext cx="3700399" cy="119269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/>
          <p:nvPr/>
        </p:nvCxnSpPr>
        <p:spPr>
          <a:xfrm>
            <a:off x="2562729" y="4386471"/>
            <a:ext cx="6872819" cy="125729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II- Présentation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1600" y="1754372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b="1" dirty="0" smtClean="0"/>
              <a:t>        C – Aspect Technique</a:t>
            </a:r>
          </a:p>
          <a:p>
            <a:pPr marL="0" indent="0">
              <a:buNone/>
            </a:pPr>
            <a:endParaRPr lang="fr-F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500" dirty="0" smtClean="0"/>
              <a:t>Configuration dans le fichier </a:t>
            </a:r>
            <a:r>
              <a:rPr lang="fr-FR" sz="2500" dirty="0" err="1" smtClean="0"/>
              <a:t>Manifest,xml</a:t>
            </a:r>
            <a:endParaRPr lang="fr-FR" sz="25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500" dirty="0" smtClean="0"/>
              <a:t>Enregistrement des contacts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500" dirty="0" smtClean="0"/>
              <a:t>Enregistrement des messages 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9899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8104" y="1252330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9000" dirty="0" smtClean="0"/>
              <a:t>SMS TRACKER APP</a:t>
            </a:r>
            <a:endParaRPr lang="fr-FR" sz="9000" dirty="0"/>
          </a:p>
        </p:txBody>
      </p:sp>
    </p:spTree>
    <p:extLst>
      <p:ext uri="{BB962C8B-B14F-4D97-AF65-F5344CB8AC3E}">
        <p14:creationId xmlns:p14="http://schemas.microsoft.com/office/powerpoint/2010/main" val="33096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133</TotalTime>
  <Words>91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ANDROID NATIF  </vt:lpstr>
      <vt:lpstr>SMS Tracker App </vt:lpstr>
      <vt:lpstr>Présentation PowerPoint</vt:lpstr>
      <vt:lpstr>I- Introduction</vt:lpstr>
      <vt:lpstr>II - Présentation de l’application</vt:lpstr>
      <vt:lpstr>II - Présentation de l’application</vt:lpstr>
      <vt:lpstr>Présentation PowerPoint</vt:lpstr>
      <vt:lpstr>II- Présentation de l’application</vt:lpstr>
      <vt:lpstr>Présentation PowerPoint</vt:lpstr>
      <vt:lpstr>III-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Tracker App</dc:title>
  <dc:creator>BBUSHRA</dc:creator>
  <cp:lastModifiedBy>BBUSHRA</cp:lastModifiedBy>
  <cp:revision>11</cp:revision>
  <dcterms:created xsi:type="dcterms:W3CDTF">2024-06-10T08:39:56Z</dcterms:created>
  <dcterms:modified xsi:type="dcterms:W3CDTF">2024-06-11T20:47:53Z</dcterms:modified>
</cp:coreProperties>
</file>