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3"/>
    <p:restoredTop sz="92382"/>
  </p:normalViewPr>
  <p:slideViewPr>
    <p:cSldViewPr snapToGrid="0" snapToObjects="1">
      <p:cViewPr varScale="1">
        <p:scale>
          <a:sx n="108" d="100"/>
          <a:sy n="108" d="100"/>
        </p:scale>
        <p:origin x="-1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oplets-HD-Title-R1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C5113-78E5-4B60-AC67-DEDA7A7F52C5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DD0D0-813D-4CC7-8B26-CB7AAD697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Droplets-HD-Content-R1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83892-5F47-44EE-B2FF-61F8BCE795A5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6C04A-B4AF-4CA8-A678-F30D49D4E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01F40-F454-4DD0-B1BE-183981DFA13D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1D3C8-43C8-4F7B-A393-2801EB91A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Droplets-HD-Content-R1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2"/>
          <p:cNvSpPr txBox="1"/>
          <p:nvPr/>
        </p:nvSpPr>
        <p:spPr>
          <a:xfrm>
            <a:off x="1001713" y="75406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7" name="TextBox 13"/>
          <p:cNvSpPr txBox="1"/>
          <p:nvPr/>
        </p:nvSpPr>
        <p:spPr>
          <a:xfrm>
            <a:off x="10556875" y="29940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CF8C0-0AA8-42B1-B957-BC2F8EA62FC5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ED9B3-F95E-4F60-AB3E-F41166BD2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E768E-0290-4BE8-9045-5B38B382B4A2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FDF0F-1896-4D98-AF21-0A80D01B1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A107C-2365-4997-976A-521C28041A37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F2594-C841-4975-8283-6EC1339BE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5" descr="Droplets-HD-Content-R1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6B20D-025F-463D-A319-94911B2C9949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FB4A7-3D1A-4F1B-B216-3401088B74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HD-Content-R1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39359-307F-49DB-83C1-9C4EBA56A9E9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8A1E5-CE13-415B-91DA-3638982EAD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roplets-HD-Content-R1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9781-94B9-476D-A5DF-BA4C62BE0E24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FA1C8-3A5E-4CA7-AB4E-D1C969438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roplets-HD-Content-R1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ADFCA-2C09-4559-BCAE-6A4945D63D15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559CE-1E9E-48A5-ADA1-EB1818A46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roplets-HD-Content-R1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FD367-3BE2-4525-9A69-D1B94F627B7D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BECD8-8E49-4C5F-86E8-C2F522846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Droplets-HD-Content-R1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1C04C-EA41-4D72-9ECA-3E0B82E8029E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00BFC-2F1C-4D2D-ACCF-B4FBA1F11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 descr="Droplets-HD-Content-R1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C8258-7977-4501-A8E0-A6D83DDA862A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DC6B-8D99-4E43-A20E-D5E31346F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Droplets-HD-Content-R1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A38BA-827D-4FF0-8891-436ABF23E006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2558-5EDE-4F7B-B610-8E4F30799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roplets-HD-Content-R1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1AD71-D98C-4DE0-AAC7-D9624AB1CA5C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E8F64-A595-4AF7-9E4F-30B875CF2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Droplets-HD-Content-R1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73DA9-A8A5-4BAC-B5F4-BD2A6FC512FF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FA2B8-870B-4761-9C0E-7CE18FAF1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Droplets-HD-Content-R1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EFB88-701B-4912-9A71-2E0C4BB6CA96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75D25-C423-4409-8E46-024D922B6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619125"/>
            <a:ext cx="10363200" cy="1595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66963"/>
            <a:ext cx="10363200" cy="3424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9E931D8-5B53-45C8-ABCF-4FB0A417DD79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83275"/>
            <a:ext cx="6672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7635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04CE6B-A4C0-4CB5-8B60-11CE34072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charset="0"/>
        <a:buChar char="•"/>
        <a:defRPr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charset="0"/>
        <a:buChar char="•"/>
        <a:defRPr sz="1600" kern="1200" cap="all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charset="0"/>
        <a:buChar char="•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charset="0"/>
        <a:buChar char="•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song.ti@husky.neu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1300163"/>
            <a:ext cx="8689975" cy="1724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19458" name="Subtitle 2"/>
          <p:cNvSpPr>
            <a:spLocks noGrp="1"/>
          </p:cNvSpPr>
          <p:nvPr>
            <p:ph type="subTitle" idx="1"/>
          </p:nvPr>
        </p:nvSpPr>
        <p:spPr bwMode="auto">
          <a:xfrm>
            <a:off x="1751013" y="3886200"/>
            <a:ext cx="8689975" cy="1371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600" b="1" cap="none" smtClean="0">
                <a:solidFill>
                  <a:schemeClr val="accent1"/>
                </a:solidFill>
                <a:latin typeface="Apple Braille"/>
                <a:ea typeface="Apple Braille"/>
                <a:cs typeface="Apple Braille"/>
              </a:rPr>
              <a:t>Deadline: </a:t>
            </a:r>
            <a:r>
              <a:rPr lang="en-US" sz="2600" cap="none" smtClean="0">
                <a:solidFill>
                  <a:schemeClr val="accent1"/>
                </a:solidFill>
                <a:latin typeface="Apple Braille"/>
                <a:ea typeface="Apple Braille"/>
                <a:cs typeface="Apple Braille"/>
              </a:rPr>
              <a:t>Feb 10th, 2017</a:t>
            </a:r>
          </a:p>
          <a:p>
            <a:r>
              <a:rPr lang="en-US" sz="2600" b="1" cap="none" smtClean="0">
                <a:solidFill>
                  <a:schemeClr val="accent1"/>
                </a:solidFill>
                <a:latin typeface="Apple Braille"/>
                <a:ea typeface="Apple Braille"/>
                <a:cs typeface="Apple Braille"/>
              </a:rPr>
              <a:t>Total Score: </a:t>
            </a:r>
            <a:r>
              <a:rPr lang="en-US" sz="2600" cap="none" smtClean="0">
                <a:solidFill>
                  <a:schemeClr val="accent1"/>
                </a:solidFill>
                <a:latin typeface="Apple Braille"/>
                <a:ea typeface="Apple Braille"/>
                <a:cs typeface="Apple Braille"/>
              </a:rPr>
              <a:t>200 Points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19125"/>
            <a:ext cx="10363200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3"/>
          </p:nvPr>
        </p:nvSpPr>
        <p:spPr bwMode="auto">
          <a:xfrm>
            <a:off x="914400" y="1898650"/>
            <a:ext cx="10363200" cy="38925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cap="none" smtClean="0">
                <a:latin typeface="American Typewriter"/>
                <a:ea typeface="American Typewriter"/>
                <a:cs typeface="American Typewriter"/>
              </a:rPr>
              <a:t>Use Gutenberg and Web_text data. Find out what are the top 5 words that Shakespeare used but we do not use in currently.</a:t>
            </a:r>
          </a:p>
          <a:p>
            <a:r>
              <a:rPr lang="en-US" cap="none" smtClean="0">
                <a:latin typeface="American Typewriter"/>
                <a:ea typeface="American Typewriter"/>
                <a:cs typeface="American Typewriter"/>
              </a:rPr>
              <a:t>Take top 50 words from Shakespeare (all 3 books) and top 50 from Web_text (all the records).</a:t>
            </a:r>
          </a:p>
          <a:p>
            <a:r>
              <a:rPr lang="en-US" cap="none" smtClean="0">
                <a:latin typeface="American Typewriter"/>
                <a:ea typeface="American Typewriter"/>
                <a:cs typeface="American Typewriter"/>
              </a:rPr>
              <a:t>Remove punctuation and stop words.</a:t>
            </a:r>
          </a:p>
          <a:p>
            <a:r>
              <a:rPr lang="en-US" cap="none" smtClean="0">
                <a:latin typeface="American Typewriter"/>
                <a:ea typeface="American Typewriter"/>
                <a:cs typeface="American Typewriter"/>
              </a:rPr>
              <a:t>Remove the words we still use today, and get the unused list. Show the top 5 elements.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19125"/>
            <a:ext cx="10363200" cy="1174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Question 6</a:t>
            </a:r>
            <a:endParaRPr lang="en-US"/>
          </a:p>
        </p:txBody>
      </p:sp>
      <p:sp>
        <p:nvSpPr>
          <p:cNvPr id="29698" name="Content Placeholder 2"/>
          <p:cNvSpPr>
            <a:spLocks noGrp="1"/>
          </p:cNvSpPr>
          <p:nvPr>
            <p:ph sz="quarter" idx="13"/>
          </p:nvPr>
        </p:nvSpPr>
        <p:spPr bwMode="auto">
          <a:xfrm>
            <a:off x="914400" y="1793875"/>
            <a:ext cx="10363200" cy="39973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cap="none" smtClean="0">
                <a:latin typeface="American Typewriter"/>
                <a:ea typeface="American Typewriter"/>
                <a:cs typeface="American Typewriter"/>
              </a:rPr>
              <a:t>Under Inaugural Address package</a:t>
            </a:r>
          </a:p>
          <a:p>
            <a:r>
              <a:rPr lang="en-US" cap="none" smtClean="0">
                <a:latin typeface="American Typewriter"/>
                <a:ea typeface="American Typewriter"/>
                <a:cs typeface="American Typewriter"/>
              </a:rPr>
              <a:t>For every president, find out how many unique words they used in speech. </a:t>
            </a:r>
          </a:p>
          <a:p>
            <a:r>
              <a:rPr lang="en-US" cap="none" smtClean="0">
                <a:latin typeface="American Typewriter"/>
                <a:ea typeface="American Typewriter"/>
                <a:cs typeface="American Typewriter"/>
              </a:rPr>
              <a:t>We will just assume that President Bush means one person (technically it is incorrect but we will ignore it)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19125"/>
            <a:ext cx="10363200" cy="11572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question 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970088"/>
            <a:ext cx="10363200" cy="426402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Use Name corpus, calculate the probability of a name being of a male or female base on the last character(s) of name.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Sample steps: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800100" lvl="1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For char ‘a’: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total_names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= sum(names ending with ‘a’)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male_names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= sum(male names ending with ‘a’)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female_names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= sum(female names ending with ‘a’)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Probability of name being male = 100 *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male_names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/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total_names</a:t>
            </a:r>
            <a:endParaRPr lang="en-US" cap="none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2. Do this for all characters. 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Output must come with proper title (e.g. [a] male: 25%, female: 60%)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19125"/>
            <a:ext cx="10363200" cy="11223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1746" name="Content Placeholder 2"/>
          <p:cNvSpPr>
            <a:spLocks noGrp="1"/>
          </p:cNvSpPr>
          <p:nvPr>
            <p:ph sz="quarter" idx="13"/>
          </p:nvPr>
        </p:nvSpPr>
        <p:spPr bwMode="auto">
          <a:xfrm>
            <a:off x="914400" y="1944688"/>
            <a:ext cx="10363200" cy="34242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cap="none" smtClean="0">
                <a:latin typeface="American Typewriter"/>
                <a:ea typeface="American Typewriter"/>
                <a:cs typeface="American Typewriter"/>
              </a:rPr>
              <a:t>Use nps_chat and wordlist corpus.</a:t>
            </a:r>
          </a:p>
          <a:p>
            <a:r>
              <a:rPr lang="en-US" cap="none" smtClean="0">
                <a:latin typeface="American Typewriter"/>
                <a:ea typeface="American Typewriter"/>
                <a:cs typeface="American Typewriter"/>
              </a:rPr>
              <a:t>If you find a word in nps_chat but not in wordlist, it is considered an unusual word. (e.g. Heyyyy, gr8, 4ever can be considered unusual words for this analysis)</a:t>
            </a:r>
          </a:p>
          <a:p>
            <a:r>
              <a:rPr lang="en-US" cap="none" smtClean="0">
                <a:latin typeface="American Typewriter"/>
                <a:ea typeface="American Typewriter"/>
                <a:cs typeface="American Typewriter"/>
              </a:rPr>
              <a:t>Find out how many unusual words people speak in chat (notice: usernames should not be counted)</a:t>
            </a:r>
          </a:p>
          <a:p>
            <a:r>
              <a:rPr lang="en-US" cap="none" smtClean="0">
                <a:latin typeface="American Typewriter"/>
                <a:ea typeface="American Typewriter"/>
                <a:cs typeface="American Typewriter"/>
              </a:rPr>
              <a:t>Bonus: What if I want to  count </a:t>
            </a:r>
            <a:r>
              <a:rPr lang="en-US" cap="none" smtClean="0">
                <a:latin typeface="American Typewriter"/>
                <a:ea typeface="American Typewriter"/>
                <a:cs typeface="American Typewriter"/>
                <a:sym typeface="Wingdings" pitchFamily="2" charset="2"/>
              </a:rPr>
              <a:t>: ) , : ( all these emoticons in. (optional)</a:t>
            </a:r>
            <a:endParaRPr lang="en-US" cap="none" smtClean="0">
              <a:latin typeface="American Typewriter"/>
              <a:ea typeface="American Typewriter"/>
              <a:cs typeface="American Typewri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after YOU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366963"/>
            <a:ext cx="10363200" cy="3770312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Make sure your code is runnable.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Please check if your code and output </a:t>
            </a:r>
            <a:r>
              <a:rPr lang="en-US" cap="none" smtClean="0">
                <a:latin typeface="American Typewriter" charset="0"/>
                <a:ea typeface="American Typewriter" charset="0"/>
                <a:cs typeface="American Typewriter" charset="0"/>
              </a:rPr>
              <a:t>fulfil </a:t>
            </a:r>
            <a:r>
              <a:rPr lang="en-US" altLang="zh-CN" cap="none" smtClean="0">
                <a:latin typeface="American Typewriter" charset="0"/>
                <a:ea typeface="American Typewriter" charset="0"/>
                <a:cs typeface="American Typewriter" charset="0"/>
              </a:rPr>
              <a:t>requirements. </a:t>
            </a:r>
            <a:endParaRPr lang="en-US" cap="none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Submit your work on your GitHub under a new repository. (DO NOT ZIP!)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DO NOT update your file after the dead line. (Late submission may cut points)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Please add TJ as a collaborator to your repository on GitHub.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	Email: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  <a:hlinkClick r:id="rId2"/>
              </a:rPr>
              <a:t>song.ti@husky.neu.edu</a:t>
            </a:r>
            <a:endParaRPr lang="en-US" cap="none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cap="none" dirty="0" smtClean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		PLEASE DO NOT COPY OTHER’S WORK 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19125"/>
            <a:ext cx="10363200" cy="10334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before YOU START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3"/>
          </p:nvPr>
        </p:nvSpPr>
        <p:spPr bwMode="auto">
          <a:xfrm>
            <a:off x="914400" y="1881188"/>
            <a:ext cx="10363200" cy="42560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cap="none" smtClean="0">
                <a:latin typeface="American Typewriter"/>
                <a:ea typeface="American Typewriter"/>
                <a:cs typeface="American Typewriter"/>
              </a:rPr>
              <a:t>This is your first assignment, try to use all you have learned in lectures and solve all questions on your own. </a:t>
            </a:r>
          </a:p>
          <a:p>
            <a:r>
              <a:rPr lang="en-US" cap="none" smtClean="0">
                <a:latin typeface="American Typewriter"/>
                <a:ea typeface="American Typewriter"/>
                <a:cs typeface="American Typewriter"/>
              </a:rPr>
              <a:t>You are required to use Jupyter Notebook to finish all the coding and save your works as ’ipynb’ files. </a:t>
            </a:r>
          </a:p>
          <a:p>
            <a:r>
              <a:rPr lang="en-US" cap="none" smtClean="0">
                <a:latin typeface="American Typewriter"/>
                <a:ea typeface="American Typewriter"/>
                <a:cs typeface="American Typewriter"/>
              </a:rPr>
              <a:t>Create a new file for each question. </a:t>
            </a:r>
          </a:p>
          <a:p>
            <a:r>
              <a:rPr lang="en-US" cap="none" smtClean="0">
                <a:latin typeface="American Typewriter"/>
                <a:ea typeface="American Typewriter"/>
                <a:cs typeface="American Typewriter"/>
              </a:rPr>
              <a:t>Write markdown title with question detail in the very first line.</a:t>
            </a:r>
          </a:p>
          <a:p>
            <a:r>
              <a:rPr lang="en-US" cap="none" smtClean="0">
                <a:latin typeface="American Typewriter"/>
                <a:ea typeface="American Typewriter"/>
                <a:cs typeface="American Typewriter"/>
              </a:rPr>
              <a:t>Try to write your code in separated small blocks when you use notebook. </a:t>
            </a:r>
          </a:p>
          <a:p>
            <a:r>
              <a:rPr lang="en-US" cap="none" smtClean="0">
                <a:latin typeface="American Typewriter"/>
                <a:ea typeface="American Typewriter"/>
                <a:cs typeface="American Typewriter"/>
              </a:rPr>
              <a:t>Try add comments in your code.</a:t>
            </a:r>
          </a:p>
          <a:p>
            <a:r>
              <a:rPr lang="en-US" cap="none" smtClean="0">
                <a:latin typeface="American Typewriter"/>
                <a:ea typeface="American Typewriter"/>
                <a:cs typeface="American Typewriter"/>
              </a:rPr>
              <a:t>Proper output with clear title. (If the result is just a number or few words)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8" y="625475"/>
            <a:ext cx="10364787" cy="1069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Here is an example</a:t>
            </a:r>
            <a:endParaRPr lang="en-US" dirty="0"/>
          </a:p>
        </p:txBody>
      </p:sp>
      <p:pic>
        <p:nvPicPr>
          <p:cNvPr id="2150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8663" y="2100263"/>
            <a:ext cx="10548937" cy="2981325"/>
          </a:xfrm>
          <a:ln w="2857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5300" y="1900238"/>
            <a:ext cx="11266488" cy="3221037"/>
          </a:xfrm>
          <a:ln w="2857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5388" y="674688"/>
            <a:ext cx="9901237" cy="5694362"/>
          </a:xfrm>
          <a:ln w="2857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19125"/>
            <a:ext cx="10363200" cy="11572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022475"/>
            <a:ext cx="10363200" cy="376872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Under package Gutenberg, see what files are in it.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Find out how many words and how many unique words in file '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austen-persuasion.txt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'.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Calculate the frequency for each words and show the top 10 most frequent words and their frequency.</a:t>
            </a:r>
            <a:b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Try NOT to use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FreqDist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module.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Keep the punctuation and stop words in this question.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19125"/>
            <a:ext cx="10363200" cy="11922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Question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952625"/>
            <a:ext cx="10363200" cy="38385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Under package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utenberg get content from file '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melville-moby_dick.txt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.' (HINT: Words? Raw?)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Find out frequency of 26 characters. (Turn uppercase into lowercase and count as one character)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List all 26 characters in order base on their frequency. (From most frequent to least frequent)</a:t>
            </a:r>
            <a:b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Try NOT to use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FreqDist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module.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19125"/>
            <a:ext cx="10363200" cy="11922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Question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092325"/>
            <a:ext cx="10363200" cy="36988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Under package </a:t>
            </a:r>
            <a:r>
              <a:rPr lang="en-US" cap="none" dirty="0" err="1">
                <a:latin typeface="American Typewriter" charset="0"/>
                <a:ea typeface="American Typewriter" charset="0"/>
                <a:cs typeface="American Typewriter" charset="0"/>
              </a:rPr>
              <a:t>W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ebtext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, see what files are in it.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Get content in file '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pirates.txt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'.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According to the number of lines for Jack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parrow and Will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urner, find out who is the real leading man in this movie.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19125"/>
            <a:ext cx="10363200" cy="11922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Question 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005013"/>
            <a:ext cx="10363200" cy="3786187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Under package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nps_chat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, see what files are in it.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Find 'user121' and see how many posts he posted in all.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Find out how many unique user in each age range group. (20s, 30s,...)(Hint: files' name)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443</TotalTime>
  <Words>594</Words>
  <Application>Microsoft Macintosh PowerPoint</Application>
  <PresentationFormat>Custom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18</vt:i4>
      </vt:variant>
      <vt:variant>
        <vt:lpstr>Slide Titles</vt:lpstr>
      </vt:variant>
      <vt:variant>
        <vt:i4>14</vt:i4>
      </vt:variant>
    </vt:vector>
  </HeadingPairs>
  <TitlesOfParts>
    <vt:vector size="38" baseType="lpstr">
      <vt:lpstr>Tw Cen MT</vt:lpstr>
      <vt:lpstr>Arial</vt:lpstr>
      <vt:lpstr>Calibri</vt:lpstr>
      <vt:lpstr>Apple Braille</vt:lpstr>
      <vt:lpstr>American Typewriter</vt:lpstr>
      <vt:lpstr>Wingdings</vt:lpstr>
      <vt:lpstr>Droplet</vt:lpstr>
      <vt:lpstr>Droplet</vt:lpstr>
      <vt:lpstr>Droplet</vt:lpstr>
      <vt:lpstr>Droplet</vt:lpstr>
      <vt:lpstr>Droplet</vt:lpstr>
      <vt:lpstr>Droplet</vt:lpstr>
      <vt:lpstr>Droplet</vt:lpstr>
      <vt:lpstr>Droplet</vt:lpstr>
      <vt:lpstr>Droplet</vt:lpstr>
      <vt:lpstr>Droplet</vt:lpstr>
      <vt:lpstr>Droplet</vt:lpstr>
      <vt:lpstr>Droplet</vt:lpstr>
      <vt:lpstr>Droplet</vt:lpstr>
      <vt:lpstr>Droplet</vt:lpstr>
      <vt:lpstr>Droplet</vt:lpstr>
      <vt:lpstr>Droplet</vt:lpstr>
      <vt:lpstr>Droplet</vt:lpstr>
      <vt:lpstr>Droplet</vt:lpstr>
      <vt:lpstr>ASSIGNMENT 1</vt:lpstr>
      <vt:lpstr>BEFORE YOU START</vt:lpstr>
      <vt:lpstr>HERE IS AN EXAMPLE</vt:lpstr>
      <vt:lpstr>Slide 4</vt:lpstr>
      <vt:lpstr>Slide 5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AFTER YOU DONE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Tianjie Song</dc:creator>
  <cp:lastModifiedBy>Allie</cp:lastModifiedBy>
  <cp:revision>20</cp:revision>
  <dcterms:created xsi:type="dcterms:W3CDTF">2017-02-04T00:44:15Z</dcterms:created>
  <dcterms:modified xsi:type="dcterms:W3CDTF">2017-02-07T15:42:24Z</dcterms:modified>
</cp:coreProperties>
</file>