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8"/>
  </p:sldMasterIdLst>
  <p:notesMasterIdLst>
    <p:notesMasterId r:id="rId22"/>
  </p:notesMasterIdLst>
  <p:sldIdLst>
    <p:sldId id="256" r:id="rId9"/>
    <p:sldId id="275" r:id="rId10"/>
    <p:sldId id="258" r:id="rId11"/>
    <p:sldId id="259" r:id="rId12"/>
    <p:sldId id="262" r:id="rId13"/>
    <p:sldId id="270" r:id="rId14"/>
    <p:sldId id="271" r:id="rId15"/>
    <p:sldId id="260" r:id="rId16"/>
    <p:sldId id="274" r:id="rId17"/>
    <p:sldId id="273" r:id="rId18"/>
    <p:sldId id="264" r:id="rId19"/>
    <p:sldId id="266" r:id="rId20"/>
    <p:sldId id="272" r:id="rId21"/>
  </p:sldIdLst>
  <p:sldSz cx="12192000" cy="6858000"/>
  <p:notesSz cx="6858000" cy="1457325"/>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3" userDrawn="1">
          <p15:clr>
            <a:srgbClr val="A4A3A4"/>
          </p15:clr>
        </p15:guide>
        <p15:guide id="2" pos="52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l Crossan" initials="RC" lastIdx="14" clrIdx="0">
    <p:extLst>
      <p:ext uri="{19B8F6BF-5375-455C-9EA6-DF929625EA0E}">
        <p15:presenceInfo xmlns:p15="http://schemas.microsoft.com/office/powerpoint/2012/main" userId="S::rachel.crossan@emea.adecco.net::11ff33ab-83f4-4e51-8f90-3d7d25b9faf9" providerId="AD"/>
      </p:ext>
    </p:extLst>
  </p:cmAuthor>
  <p:cmAuthor id="2" name="Kirsten Ayers" initials="KA" lastIdx="9" clrIdx="1">
    <p:extLst>
      <p:ext uri="{19B8F6BF-5375-455C-9EA6-DF929625EA0E}">
        <p15:presenceInfo xmlns:p15="http://schemas.microsoft.com/office/powerpoint/2012/main" userId="S::kirsten.ayers@emea.adecco.net::966c11bf12fcbec5" providerId="AD"/>
      </p:ext>
    </p:extLst>
  </p:cmAuthor>
  <p:cmAuthor id="3" name="Beccy Gilpin" initials="BG" lastIdx="2" clrIdx="2">
    <p:extLst>
      <p:ext uri="{19B8F6BF-5375-455C-9EA6-DF929625EA0E}">
        <p15:presenceInfo xmlns:p15="http://schemas.microsoft.com/office/powerpoint/2012/main" userId="S::beccy.gilpin@emea.adecco.net::318b9bd0-4194-4559-ac21-edea3f485d98" providerId="AD"/>
      </p:ext>
    </p:extLst>
  </p:cmAuthor>
  <p:cmAuthor id="4" name="Kirsten Ayers" initials="KA [2]" lastIdx="2" clrIdx="3">
    <p:extLst>
      <p:ext uri="{19B8F6BF-5375-455C-9EA6-DF929625EA0E}">
        <p15:presenceInfo xmlns:p15="http://schemas.microsoft.com/office/powerpoint/2012/main" userId="S::kirsten.ayers@emea.adecco.net::878ac6c4-9eef-44b8-9528-2db5efad83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93328E"/>
    <a:srgbClr val="FF9900"/>
    <a:srgbClr val="241B4C"/>
    <a:srgbClr val="6E266A"/>
    <a:srgbClr val="DFA2DC"/>
    <a:srgbClr val="5A3B98"/>
    <a:srgbClr val="8D7DD1"/>
    <a:srgbClr val="ADA2DE"/>
    <a:srgbClr val="8878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913"/>
        <p:guide pos="52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56CF1-1FCD-E243-925E-A75B8B4E667B}" type="datetimeFigureOut">
              <a:rPr lang="en-US" smtClean="0"/>
              <a:t>8/4/2020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95EDB-6B5D-864C-AC6A-318791A1A935}" type="slidenum">
              <a:rPr lang="en-US" smtClean="0"/>
              <a:t>‹#›</a:t>
            </a:fld>
            <a:endParaRPr lang="en-US"/>
          </a:p>
        </p:txBody>
      </p:sp>
    </p:spTree>
    <p:extLst>
      <p:ext uri="{BB962C8B-B14F-4D97-AF65-F5344CB8AC3E}">
        <p14:creationId xmlns:p14="http://schemas.microsoft.com/office/powerpoint/2010/main" val="423831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AAC3-A1E9-784F-BE30-C99088DCED33}"/>
              </a:ext>
            </a:extLst>
          </p:cNvPr>
          <p:cNvSpPr>
            <a:spLocks noGrp="1"/>
          </p:cNvSpPr>
          <p:nvPr>
            <p:ph type="title" hasCustomPrompt="1"/>
          </p:nvPr>
        </p:nvSpPr>
        <p:spPr/>
        <p:txBody>
          <a:bodyPr/>
          <a:lstStyle>
            <a:lvl1pPr>
              <a:defRPr/>
            </a:lvl1pPr>
          </a:lstStyle>
          <a:p>
            <a:r>
              <a:rPr lang="en-US"/>
              <a:t>Write your title here</a:t>
            </a:r>
            <a:br>
              <a:rPr lang="en-US"/>
            </a:br>
            <a:r>
              <a:rPr lang="en-US"/>
              <a:t>(in sentence case)</a:t>
            </a:r>
          </a:p>
        </p:txBody>
      </p:sp>
      <p:sp>
        <p:nvSpPr>
          <p:cNvPr id="8" name="Slide Number Placeholder 5">
            <a:extLst>
              <a:ext uri="{FF2B5EF4-FFF2-40B4-BE49-F238E27FC236}">
                <a16:creationId xmlns:a16="http://schemas.microsoft.com/office/drawing/2014/main" id="{29995A59-A0F2-4F7C-BE8B-99562F370267}"/>
              </a:ext>
            </a:extLst>
          </p:cNvPr>
          <p:cNvSpPr>
            <a:spLocks noGrp="1"/>
          </p:cNvSpPr>
          <p:nvPr>
            <p:ph type="sldNum" sz="quarter" idx="4"/>
          </p:nvPr>
        </p:nvSpPr>
        <p:spPr>
          <a:xfrm>
            <a:off x="7517143" y="6250891"/>
            <a:ext cx="1765090" cy="365125"/>
          </a:xfrm>
          <a:prstGeom prst="rect">
            <a:avLst/>
          </a:prstGeom>
        </p:spPr>
        <p:txBody>
          <a:bodyPr/>
          <a:lstStyle>
            <a:lvl1pPr>
              <a:defRPr sz="2000">
                <a:solidFill>
                  <a:schemeClr val="bg2"/>
                </a:solidFill>
              </a:defRPr>
            </a:lvl1pPr>
          </a:lstStyle>
          <a:p>
            <a:pPr algn="ctr"/>
            <a:endParaRPr lang="en-US"/>
          </a:p>
        </p:txBody>
      </p:sp>
      <p:sp>
        <p:nvSpPr>
          <p:cNvPr id="9" name="Footer Placeholder 13">
            <a:extLst>
              <a:ext uri="{FF2B5EF4-FFF2-40B4-BE49-F238E27FC236}">
                <a16:creationId xmlns:a16="http://schemas.microsoft.com/office/drawing/2014/main" id="{1B7A9330-7EE9-42A6-8141-3FCCEF634263}"/>
              </a:ext>
            </a:extLst>
          </p:cNvPr>
          <p:cNvSpPr>
            <a:spLocks noGrp="1"/>
          </p:cNvSpPr>
          <p:nvPr>
            <p:ph type="ftr" sz="quarter" idx="3"/>
          </p:nvPr>
        </p:nvSpPr>
        <p:spPr>
          <a:xfrm>
            <a:off x="9363807" y="6250890"/>
            <a:ext cx="2008135" cy="365125"/>
          </a:xfrm>
          <a:prstGeom prst="rect">
            <a:avLst/>
          </a:prstGeom>
        </p:spPr>
        <p:txBody>
          <a:bodyPr vert="horz" lIns="91440" tIns="45720" rIns="0" bIns="45720" rtlCol="0" anchor="ctr"/>
          <a:lstStyle>
            <a:lvl1pPr algn="r">
              <a:defRPr sz="2000" b="1">
                <a:solidFill>
                  <a:schemeClr val="bg2"/>
                </a:solidFill>
              </a:defRPr>
            </a:lvl1pPr>
          </a:lstStyle>
          <a:p>
            <a:endParaRPr lang="en-US"/>
          </a:p>
        </p:txBody>
      </p:sp>
      <p:sp>
        <p:nvSpPr>
          <p:cNvPr id="12" name="Date Placeholder 15">
            <a:extLst>
              <a:ext uri="{FF2B5EF4-FFF2-40B4-BE49-F238E27FC236}">
                <a16:creationId xmlns:a16="http://schemas.microsoft.com/office/drawing/2014/main" id="{8C5CCF6C-ABD7-49C6-BB8E-9780C7EF5746}"/>
              </a:ext>
            </a:extLst>
          </p:cNvPr>
          <p:cNvSpPr>
            <a:spLocks noGrp="1"/>
          </p:cNvSpPr>
          <p:nvPr>
            <p:ph type="dt" sz="half" idx="2"/>
          </p:nvPr>
        </p:nvSpPr>
        <p:spPr>
          <a:xfrm>
            <a:off x="4674858" y="6250892"/>
            <a:ext cx="1831450" cy="365125"/>
          </a:xfrm>
          <a:prstGeom prst="rect">
            <a:avLst/>
          </a:prstGeom>
        </p:spPr>
        <p:txBody>
          <a:bodyPr vert="horz" lIns="0" tIns="45720" rIns="91440" bIns="45720" rtlCol="0" anchor="ctr"/>
          <a:lstStyle>
            <a:lvl1pPr algn="l">
              <a:defRPr sz="2000" b="1">
                <a:solidFill>
                  <a:schemeClr val="bg2"/>
                </a:solidFill>
              </a:defRPr>
            </a:lvl1pPr>
          </a:lstStyle>
          <a:p>
            <a:endParaRPr lang="en-US"/>
          </a:p>
        </p:txBody>
      </p:sp>
      <p:sp>
        <p:nvSpPr>
          <p:cNvPr id="13" name="Text Placeholder 12">
            <a:extLst>
              <a:ext uri="{FF2B5EF4-FFF2-40B4-BE49-F238E27FC236}">
                <a16:creationId xmlns:a16="http://schemas.microsoft.com/office/drawing/2014/main" id="{A2EE2EDD-3AA0-4C4E-8243-B937C3C8F4DE}"/>
              </a:ext>
            </a:extLst>
          </p:cNvPr>
          <p:cNvSpPr>
            <a:spLocks noGrp="1"/>
          </p:cNvSpPr>
          <p:nvPr>
            <p:ph type="body" sz="quarter" idx="10" hasCustomPrompt="1"/>
          </p:nvPr>
        </p:nvSpPr>
        <p:spPr>
          <a:xfrm>
            <a:off x="849313" y="4689475"/>
            <a:ext cx="10521950" cy="823302"/>
          </a:xfrm>
          <a:prstGeom prst="rect">
            <a:avLst/>
          </a:prstGeom>
        </p:spPr>
        <p:txBody>
          <a:bodyPr/>
          <a:lstStyle>
            <a:lvl1pPr>
              <a:defRPr/>
            </a:lvl1pPr>
          </a:lstStyle>
          <a:p>
            <a:pPr>
              <a:lnSpc>
                <a:spcPct val="100000"/>
              </a:lnSpc>
            </a:pPr>
            <a:r>
              <a:rPr lang="en-US" b="1">
                <a:solidFill>
                  <a:schemeClr val="bg2"/>
                </a:solidFill>
                <a:latin typeface="Arial" panose="020B0604020202020204" pitchFamily="34" charset="0"/>
                <a:cs typeface="Arial" panose="020B0604020202020204" pitchFamily="34" charset="0"/>
              </a:rPr>
              <a:t>Presenter Name</a:t>
            </a:r>
            <a:br>
              <a:rPr lang="en-US" b="1">
                <a:solidFill>
                  <a:schemeClr val="bg2"/>
                </a:solidFill>
                <a:latin typeface="Arial" panose="020B0604020202020204" pitchFamily="34" charset="0"/>
                <a:cs typeface="Arial" panose="020B0604020202020204" pitchFamily="34" charset="0"/>
              </a:rPr>
            </a:br>
            <a:r>
              <a:rPr lang="en-US">
                <a:solidFill>
                  <a:schemeClr val="bg2"/>
                </a:solidFill>
                <a:latin typeface="Arial" panose="020B0604020202020204" pitchFamily="34" charset="0"/>
                <a:cs typeface="Arial" panose="020B0604020202020204" pitchFamily="34" charset="0"/>
              </a:rPr>
              <a:t>Job Title | Department</a:t>
            </a:r>
            <a:br>
              <a:rPr lang="en-US">
                <a:solidFill>
                  <a:schemeClr val="bg2"/>
                </a:solidFill>
                <a:latin typeface="Arial" panose="020B0604020202020204" pitchFamily="34" charset="0"/>
                <a:cs typeface="Arial" panose="020B0604020202020204" pitchFamily="34" charset="0"/>
              </a:rPr>
            </a:br>
            <a:endParaRPr lang="en-US">
              <a:solidFill>
                <a:schemeClr val="bg2"/>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4A8D50DD-D998-45F4-997F-64EE44A49386}"/>
              </a:ext>
            </a:extLst>
          </p:cNvPr>
          <p:cNvSpPr txBox="1"/>
          <p:nvPr userDrawn="1"/>
        </p:nvSpPr>
        <p:spPr>
          <a:xfrm>
            <a:off x="840521" y="5600697"/>
            <a:ext cx="5246687" cy="369332"/>
          </a:xfrm>
          <a:prstGeom prst="rect">
            <a:avLst/>
          </a:prstGeom>
          <a:noFill/>
        </p:spPr>
        <p:txBody>
          <a:bodyPr wrap="square" rtlCol="0">
            <a:spAutoFit/>
          </a:bodyPr>
          <a:lstStyle/>
          <a:p>
            <a:r>
              <a:rPr lang="en-US">
                <a:solidFill>
                  <a:schemeClr val="bg2"/>
                </a:solidFill>
                <a:latin typeface="Arial" panose="020B0604020202020204" pitchFamily="34" charset="0"/>
                <a:cs typeface="Arial" panose="020B0604020202020204" pitchFamily="34" charset="0"/>
              </a:rPr>
              <a:t>@Census2021 | @Cyfrifiad2021</a:t>
            </a:r>
            <a:endParaRPr lang="en-GB"/>
          </a:p>
        </p:txBody>
      </p:sp>
    </p:spTree>
    <p:extLst>
      <p:ext uri="{BB962C8B-B14F-4D97-AF65-F5344CB8AC3E}">
        <p14:creationId xmlns:p14="http://schemas.microsoft.com/office/powerpoint/2010/main" val="276553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rt p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5BE5F0-67EC-0641-9E8B-7BC2DE4910BB}"/>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5632E3-E91E-8442-8ABA-C41030399038}"/>
              </a:ext>
            </a:extLst>
          </p:cNvPr>
          <p:cNvSpPr/>
          <p:nvPr/>
        </p:nvSpPr>
        <p:spPr>
          <a:xfrm>
            <a:off x="0" y="6037942"/>
            <a:ext cx="12192000" cy="8200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15" name="Footer Placeholder 13">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sp>
        <p:nvSpPr>
          <p:cNvPr id="16" name="Content Placeholder 2">
            <a:extLst>
              <a:ext uri="{FF2B5EF4-FFF2-40B4-BE49-F238E27FC236}">
                <a16:creationId xmlns:a16="http://schemas.microsoft.com/office/drawing/2014/main" id="{8E4E2FF2-096C-C349-8B44-CFA5388E9515}"/>
              </a:ext>
            </a:extLst>
          </p:cNvPr>
          <p:cNvSpPr>
            <a:spLocks noGrp="1"/>
          </p:cNvSpPr>
          <p:nvPr>
            <p:ph idx="1" hasCustomPrompt="1"/>
          </p:nvPr>
        </p:nvSpPr>
        <p:spPr>
          <a:xfrm>
            <a:off x="838200" y="1327637"/>
            <a:ext cx="10515600" cy="4369777"/>
          </a:xfrm>
          <a:prstGeom prst="rect">
            <a:avLst/>
          </a:prstGeom>
        </p:spPr>
        <p:txBody>
          <a:bodyPr anchor="t" anchorCtr="0"/>
          <a:lstStyle>
            <a:lvl1pPr>
              <a:defRPr sz="3200">
                <a:solidFill>
                  <a:schemeClr val="tx1"/>
                </a:solidFill>
              </a:defRPr>
            </a:lvl1pPr>
            <a:lvl2pPr>
              <a:defRPr sz="2800"/>
            </a:lvl2pPr>
            <a:lvl3pPr>
              <a:defRPr sz="2400"/>
            </a:lvl3pPr>
            <a:lvl4pPr>
              <a:defRPr sz="2000"/>
            </a:lvl4pPr>
            <a:lvl5pPr>
              <a:defRPr sz="2000"/>
            </a:lvl5pPr>
          </a:lstStyle>
          <a:p>
            <a:pPr lvl="0"/>
            <a:r>
              <a:rPr lang="en-US"/>
              <a:t>Add your chart here</a:t>
            </a:r>
          </a:p>
        </p:txBody>
      </p:sp>
      <p:pic>
        <p:nvPicPr>
          <p:cNvPr id="10" name="Picture 9">
            <a:extLst>
              <a:ext uri="{FF2B5EF4-FFF2-40B4-BE49-F238E27FC236}">
                <a16:creationId xmlns:a16="http://schemas.microsoft.com/office/drawing/2014/main" id="{D8484BC3-7F7A-4844-A067-189620608ACB}"/>
              </a:ext>
            </a:extLst>
          </p:cNvPr>
          <p:cNvPicPr>
            <a:picLocks noChangeAspect="1"/>
          </p:cNvPicPr>
          <p:nvPr userDrawn="1"/>
        </p:nvPicPr>
        <p:blipFill>
          <a:blip r:embed="rId2"/>
          <a:stretch>
            <a:fillRect/>
          </a:stretch>
        </p:blipFill>
        <p:spPr>
          <a:xfrm>
            <a:off x="820058" y="6310641"/>
            <a:ext cx="3280193" cy="288000"/>
          </a:xfrm>
          <a:prstGeom prst="rect">
            <a:avLst/>
          </a:prstGeom>
        </p:spPr>
      </p:pic>
      <p:pic>
        <p:nvPicPr>
          <p:cNvPr id="8" name="Picture 7">
            <a:extLst>
              <a:ext uri="{FF2B5EF4-FFF2-40B4-BE49-F238E27FC236}">
                <a16:creationId xmlns:a16="http://schemas.microsoft.com/office/drawing/2014/main" id="{D47EFFCD-AC38-4BEB-9961-DC582C180E84}"/>
              </a:ext>
            </a:extLst>
          </p:cNvPr>
          <p:cNvPicPr>
            <a:picLocks noChangeAspect="1"/>
          </p:cNvPicPr>
          <p:nvPr userDrawn="1"/>
        </p:nvPicPr>
        <p:blipFill>
          <a:blip r:embed="rId3"/>
          <a:stretch>
            <a:fillRect/>
          </a:stretch>
        </p:blipFill>
        <p:spPr>
          <a:xfrm>
            <a:off x="9900000" y="540000"/>
            <a:ext cx="1747053" cy="684000"/>
          </a:xfrm>
          <a:prstGeom prst="rect">
            <a:avLst/>
          </a:prstGeom>
        </p:spPr>
      </p:pic>
    </p:spTree>
    <p:extLst>
      <p:ext uri="{BB962C8B-B14F-4D97-AF65-F5344CB8AC3E}">
        <p14:creationId xmlns:p14="http://schemas.microsoft.com/office/powerpoint/2010/main" val="317159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Chart p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5BE5F0-67EC-0641-9E8B-7BC2DE4910BB}"/>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5632E3-E91E-8442-8ABA-C41030399038}"/>
              </a:ext>
            </a:extLst>
          </p:cNvPr>
          <p:cNvSpPr/>
          <p:nvPr/>
        </p:nvSpPr>
        <p:spPr>
          <a:xfrm>
            <a:off x="0" y="6037942"/>
            <a:ext cx="12192000" cy="8200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15" name="Footer Placeholder 13">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sp>
        <p:nvSpPr>
          <p:cNvPr id="16" name="Content Placeholder 2">
            <a:extLst>
              <a:ext uri="{FF2B5EF4-FFF2-40B4-BE49-F238E27FC236}">
                <a16:creationId xmlns:a16="http://schemas.microsoft.com/office/drawing/2014/main" id="{8E4E2FF2-096C-C349-8B44-CFA5388E9515}"/>
              </a:ext>
            </a:extLst>
          </p:cNvPr>
          <p:cNvSpPr>
            <a:spLocks noGrp="1"/>
          </p:cNvSpPr>
          <p:nvPr>
            <p:ph idx="1" hasCustomPrompt="1"/>
          </p:nvPr>
        </p:nvSpPr>
        <p:spPr>
          <a:xfrm>
            <a:off x="838200" y="1327637"/>
            <a:ext cx="10515600" cy="4369777"/>
          </a:xfrm>
          <a:prstGeom prst="rect">
            <a:avLst/>
          </a:prstGeom>
        </p:spPr>
        <p:txBody>
          <a:bodyPr anchor="t" anchorCtr="0"/>
          <a:lstStyle>
            <a:lvl1pPr>
              <a:defRPr sz="3200">
                <a:solidFill>
                  <a:schemeClr val="tx1"/>
                </a:solidFill>
              </a:defRPr>
            </a:lvl1pPr>
            <a:lvl2pPr>
              <a:defRPr sz="2800"/>
            </a:lvl2pPr>
            <a:lvl3pPr>
              <a:defRPr sz="2400"/>
            </a:lvl3pPr>
            <a:lvl4pPr>
              <a:defRPr sz="2000"/>
            </a:lvl4pPr>
            <a:lvl5pPr>
              <a:defRPr sz="2000"/>
            </a:lvl5pPr>
          </a:lstStyle>
          <a:p>
            <a:pPr lvl="0"/>
            <a:r>
              <a:rPr lang="en-US"/>
              <a:t>Add your chart here</a:t>
            </a:r>
          </a:p>
        </p:txBody>
      </p:sp>
      <p:pic>
        <p:nvPicPr>
          <p:cNvPr id="10" name="Picture 9">
            <a:extLst>
              <a:ext uri="{FF2B5EF4-FFF2-40B4-BE49-F238E27FC236}">
                <a16:creationId xmlns:a16="http://schemas.microsoft.com/office/drawing/2014/main" id="{D8484BC3-7F7A-4844-A067-189620608ACB}"/>
              </a:ext>
            </a:extLst>
          </p:cNvPr>
          <p:cNvPicPr>
            <a:picLocks noChangeAspect="1"/>
          </p:cNvPicPr>
          <p:nvPr userDrawn="1"/>
        </p:nvPicPr>
        <p:blipFill>
          <a:blip r:embed="rId2"/>
          <a:stretch>
            <a:fillRect/>
          </a:stretch>
        </p:blipFill>
        <p:spPr>
          <a:xfrm>
            <a:off x="820058" y="6310641"/>
            <a:ext cx="3280193" cy="288000"/>
          </a:xfrm>
          <a:prstGeom prst="rect">
            <a:avLst/>
          </a:prstGeom>
        </p:spPr>
      </p:pic>
    </p:spTree>
    <p:extLst>
      <p:ext uri="{BB962C8B-B14F-4D97-AF65-F5344CB8AC3E}">
        <p14:creationId xmlns:p14="http://schemas.microsoft.com/office/powerpoint/2010/main" val="1965003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slide">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14DE38-8C4D-6F43-8595-E82C3F754B7A}"/>
              </a:ext>
            </a:extLst>
          </p:cNvPr>
          <p:cNvSpPr/>
          <p:nvPr userDrawn="1"/>
        </p:nvSpPr>
        <p:spPr>
          <a:xfrm>
            <a:off x="0" y="0"/>
            <a:ext cx="12192000" cy="6858000"/>
          </a:xfrm>
          <a:prstGeom prst="rect">
            <a:avLst/>
          </a:prstGeom>
          <a:solidFill>
            <a:schemeClr val="tx2">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wrap="square" lIns="91440" tIns="45720" rIns="0" bIns="45720" rtlCol="0" anchor="t" anchorCtr="0"/>
          <a:lstStyle>
            <a:lvl1pPr algn="r">
              <a:defRPr sz="2000" b="1">
                <a:solidFill>
                  <a:schemeClr val="bg1"/>
                </a:solidFill>
              </a:defRPr>
            </a:lvl1pPr>
          </a:lstStyle>
          <a:p>
            <a:endParaRPr lang="en-US"/>
          </a:p>
        </p:txBody>
      </p:sp>
      <p:sp>
        <p:nvSpPr>
          <p:cNvPr id="11" name="Subtitle 2">
            <a:extLst>
              <a:ext uri="{FF2B5EF4-FFF2-40B4-BE49-F238E27FC236}">
                <a16:creationId xmlns:a16="http://schemas.microsoft.com/office/drawing/2014/main" id="{2E0A9FDF-9B76-F147-89B2-16C44BBC7C67}"/>
              </a:ext>
            </a:extLst>
          </p:cNvPr>
          <p:cNvSpPr>
            <a:spLocks noGrp="1"/>
          </p:cNvSpPr>
          <p:nvPr>
            <p:ph type="subTitle" idx="1" hasCustomPrompt="1"/>
          </p:nvPr>
        </p:nvSpPr>
        <p:spPr>
          <a:xfrm>
            <a:off x="838200" y="4179366"/>
            <a:ext cx="10515600" cy="1173873"/>
          </a:xfrm>
          <a:prstGeom prst="rect">
            <a:avLst/>
          </a:prstGeo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4" name="Title 1">
            <a:extLst>
              <a:ext uri="{FF2B5EF4-FFF2-40B4-BE49-F238E27FC236}">
                <a16:creationId xmlns:a16="http://schemas.microsoft.com/office/drawing/2014/main" id="{EC756F59-E195-5649-BC25-22C062D42E35}"/>
              </a:ext>
            </a:extLst>
          </p:cNvPr>
          <p:cNvSpPr>
            <a:spLocks noGrp="1"/>
          </p:cNvSpPr>
          <p:nvPr>
            <p:ph type="title" hasCustomPrompt="1"/>
          </p:nvPr>
        </p:nvSpPr>
        <p:spPr>
          <a:xfrm>
            <a:off x="838200" y="1648743"/>
            <a:ext cx="10515600" cy="2430893"/>
          </a:xfrm>
          <a:prstGeom prst="rect">
            <a:avLst/>
          </a:prstGeom>
        </p:spPr>
        <p:txBody>
          <a:bodyPr bIns="288000" anchor="b" anchorCtr="1">
            <a:noAutofit/>
          </a:bodyPr>
          <a:lstStyle>
            <a:lvl1pPr algn="ctr">
              <a:defRPr sz="7200">
                <a:ln>
                  <a:noFill/>
                </a:ln>
                <a:solidFill>
                  <a:schemeClr val="bg1"/>
                </a:solidFill>
                <a:effectLst/>
              </a:defRPr>
            </a:lvl1pPr>
          </a:lstStyle>
          <a:p>
            <a:r>
              <a:rPr lang="en-US"/>
              <a:t>Image slide</a:t>
            </a:r>
          </a:p>
        </p:txBody>
      </p:sp>
      <p:cxnSp>
        <p:nvCxnSpPr>
          <p:cNvPr id="17" name="Straight Connector 16">
            <a:extLst>
              <a:ext uri="{FF2B5EF4-FFF2-40B4-BE49-F238E27FC236}">
                <a16:creationId xmlns:a16="http://schemas.microsoft.com/office/drawing/2014/main" id="{E7A17917-5AA2-9546-83BC-34444E3C1470}"/>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283EB60-53C8-4DDE-9F91-8A5863A719E0}"/>
              </a:ext>
            </a:extLst>
          </p:cNvPr>
          <p:cNvPicPr>
            <a:picLocks noChangeAspect="1"/>
          </p:cNvPicPr>
          <p:nvPr userDrawn="1"/>
        </p:nvPicPr>
        <p:blipFill>
          <a:blip r:embed="rId3"/>
          <a:stretch>
            <a:fillRect/>
          </a:stretch>
        </p:blipFill>
        <p:spPr>
          <a:xfrm>
            <a:off x="820058" y="6310641"/>
            <a:ext cx="3280193" cy="288000"/>
          </a:xfrm>
          <a:prstGeom prst="rect">
            <a:avLst/>
          </a:prstGeom>
        </p:spPr>
      </p:pic>
      <p:pic>
        <p:nvPicPr>
          <p:cNvPr id="13" name="Picture 12">
            <a:extLst>
              <a:ext uri="{FF2B5EF4-FFF2-40B4-BE49-F238E27FC236}">
                <a16:creationId xmlns:a16="http://schemas.microsoft.com/office/drawing/2014/main" id="{0F45F215-BE2D-48FF-B85A-B5907B936DE2}"/>
              </a:ext>
            </a:extLst>
          </p:cNvPr>
          <p:cNvPicPr>
            <a:picLocks noChangeAspect="1"/>
          </p:cNvPicPr>
          <p:nvPr userDrawn="1"/>
        </p:nvPicPr>
        <p:blipFill>
          <a:blip r:embed="rId4"/>
          <a:stretch>
            <a:fillRect/>
          </a:stretch>
        </p:blipFill>
        <p:spPr>
          <a:xfrm>
            <a:off x="9900000" y="540000"/>
            <a:ext cx="1747708" cy="684000"/>
          </a:xfrm>
          <a:prstGeom prst="rect">
            <a:avLst/>
          </a:prstGeom>
        </p:spPr>
      </p:pic>
    </p:spTree>
    <p:extLst>
      <p:ext uri="{BB962C8B-B14F-4D97-AF65-F5344CB8AC3E}">
        <p14:creationId xmlns:p14="http://schemas.microsoft.com/office/powerpoint/2010/main" val="2212129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slide Census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sp>
        <p:nvSpPr>
          <p:cNvPr id="11" name="Subtitle 2">
            <a:extLst>
              <a:ext uri="{FF2B5EF4-FFF2-40B4-BE49-F238E27FC236}">
                <a16:creationId xmlns:a16="http://schemas.microsoft.com/office/drawing/2014/main" id="{2E0A9FDF-9B76-F147-89B2-16C44BBC7C67}"/>
              </a:ext>
            </a:extLst>
          </p:cNvPr>
          <p:cNvSpPr>
            <a:spLocks noGrp="1"/>
          </p:cNvSpPr>
          <p:nvPr>
            <p:ph type="subTitle" idx="1" hasCustomPrompt="1"/>
          </p:nvPr>
        </p:nvSpPr>
        <p:spPr>
          <a:xfrm>
            <a:off x="838200" y="3916872"/>
            <a:ext cx="10515600" cy="1655762"/>
          </a:xfrm>
          <a:prstGeom prst="rect">
            <a:avLst/>
          </a:prstGeo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4" name="Title 1">
            <a:extLst>
              <a:ext uri="{FF2B5EF4-FFF2-40B4-BE49-F238E27FC236}">
                <a16:creationId xmlns:a16="http://schemas.microsoft.com/office/drawing/2014/main" id="{EC756F59-E195-5649-BC25-22C062D42E35}"/>
              </a:ext>
            </a:extLst>
          </p:cNvPr>
          <p:cNvSpPr>
            <a:spLocks noGrp="1"/>
          </p:cNvSpPr>
          <p:nvPr>
            <p:ph type="title" hasCustomPrompt="1"/>
          </p:nvPr>
        </p:nvSpPr>
        <p:spPr>
          <a:xfrm>
            <a:off x="838200" y="1872000"/>
            <a:ext cx="10515600" cy="1963310"/>
          </a:xfrm>
          <a:prstGeom prst="rect">
            <a:avLst/>
          </a:prstGeom>
        </p:spPr>
        <p:txBody>
          <a:bodyPr tIns="0" bIns="288000" anchor="b" anchorCtr="1">
            <a:noAutofit/>
          </a:bodyPr>
          <a:lstStyle>
            <a:lvl1pPr algn="ctr">
              <a:defRPr sz="7200">
                <a:solidFill>
                  <a:schemeClr val="bg1"/>
                </a:solidFill>
              </a:defRPr>
            </a:lvl1pPr>
          </a:lstStyle>
          <a:p>
            <a:r>
              <a:rPr lang="en-US"/>
              <a:t>Section slide</a:t>
            </a:r>
          </a:p>
        </p:txBody>
      </p:sp>
      <p:cxnSp>
        <p:nvCxnSpPr>
          <p:cNvPr id="17" name="Straight Connector 16">
            <a:extLst>
              <a:ext uri="{FF2B5EF4-FFF2-40B4-BE49-F238E27FC236}">
                <a16:creationId xmlns:a16="http://schemas.microsoft.com/office/drawing/2014/main" id="{E7A17917-5AA2-9546-83BC-34444E3C1470}"/>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22972A0-A505-40F6-9F6D-FE546F328970}"/>
              </a:ext>
            </a:extLst>
          </p:cNvPr>
          <p:cNvPicPr>
            <a:picLocks noChangeAspect="1"/>
          </p:cNvPicPr>
          <p:nvPr userDrawn="1"/>
        </p:nvPicPr>
        <p:blipFill>
          <a:blip r:embed="rId3"/>
          <a:stretch>
            <a:fillRect/>
          </a:stretch>
        </p:blipFill>
        <p:spPr>
          <a:xfrm>
            <a:off x="820058" y="6310641"/>
            <a:ext cx="3280193" cy="288000"/>
          </a:xfrm>
          <a:prstGeom prst="rect">
            <a:avLst/>
          </a:prstGeom>
        </p:spPr>
      </p:pic>
      <p:pic>
        <p:nvPicPr>
          <p:cNvPr id="13" name="Picture 12">
            <a:extLst>
              <a:ext uri="{FF2B5EF4-FFF2-40B4-BE49-F238E27FC236}">
                <a16:creationId xmlns:a16="http://schemas.microsoft.com/office/drawing/2014/main" id="{E15CDABD-B3EC-4EBB-88BD-FBED4E5DB182}"/>
              </a:ext>
            </a:extLst>
          </p:cNvPr>
          <p:cNvPicPr>
            <a:picLocks noChangeAspect="1"/>
          </p:cNvPicPr>
          <p:nvPr userDrawn="1"/>
        </p:nvPicPr>
        <p:blipFill>
          <a:blip r:embed="rId4"/>
          <a:stretch>
            <a:fillRect/>
          </a:stretch>
        </p:blipFill>
        <p:spPr>
          <a:xfrm>
            <a:off x="9900000" y="540000"/>
            <a:ext cx="1747708" cy="684000"/>
          </a:xfrm>
          <a:prstGeom prst="rect">
            <a:avLst/>
          </a:prstGeom>
        </p:spPr>
      </p:pic>
    </p:spTree>
    <p:extLst>
      <p:ext uri="{BB962C8B-B14F-4D97-AF65-F5344CB8AC3E}">
        <p14:creationId xmlns:p14="http://schemas.microsoft.com/office/powerpoint/2010/main" val="2723784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slide Censu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05620796-8D76-664C-B761-7F015F0DFF3B}"/>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597CECE-F881-4BDD-88B3-DB04860DCA3B}"/>
              </a:ext>
            </a:extLst>
          </p:cNvPr>
          <p:cNvPicPr>
            <a:picLocks noChangeAspect="1"/>
          </p:cNvPicPr>
          <p:nvPr userDrawn="1"/>
        </p:nvPicPr>
        <p:blipFill>
          <a:blip r:embed="rId3"/>
          <a:stretch>
            <a:fillRect/>
          </a:stretch>
        </p:blipFill>
        <p:spPr>
          <a:xfrm>
            <a:off x="820058" y="6310641"/>
            <a:ext cx="3280193" cy="288000"/>
          </a:xfrm>
          <a:prstGeom prst="rect">
            <a:avLst/>
          </a:prstGeom>
        </p:spPr>
      </p:pic>
      <p:sp>
        <p:nvSpPr>
          <p:cNvPr id="16" name="Subtitle 2">
            <a:extLst>
              <a:ext uri="{FF2B5EF4-FFF2-40B4-BE49-F238E27FC236}">
                <a16:creationId xmlns:a16="http://schemas.microsoft.com/office/drawing/2014/main" id="{83E3E5AC-171B-454D-8F4F-323724A7BA19}"/>
              </a:ext>
            </a:extLst>
          </p:cNvPr>
          <p:cNvSpPr>
            <a:spLocks noGrp="1"/>
          </p:cNvSpPr>
          <p:nvPr>
            <p:ph type="subTitle" idx="1" hasCustomPrompt="1"/>
          </p:nvPr>
        </p:nvSpPr>
        <p:spPr>
          <a:xfrm>
            <a:off x="838200" y="3916872"/>
            <a:ext cx="10515600" cy="1655762"/>
          </a:xfrm>
          <a:prstGeom prst="rect">
            <a:avLst/>
          </a:prstGeo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7" name="Title 1">
            <a:extLst>
              <a:ext uri="{FF2B5EF4-FFF2-40B4-BE49-F238E27FC236}">
                <a16:creationId xmlns:a16="http://schemas.microsoft.com/office/drawing/2014/main" id="{C49529A1-AEEC-45AC-8B2C-5BCEFF186371}"/>
              </a:ext>
            </a:extLst>
          </p:cNvPr>
          <p:cNvSpPr>
            <a:spLocks noGrp="1"/>
          </p:cNvSpPr>
          <p:nvPr>
            <p:ph type="title" hasCustomPrompt="1"/>
          </p:nvPr>
        </p:nvSpPr>
        <p:spPr>
          <a:xfrm>
            <a:off x="838200" y="1872000"/>
            <a:ext cx="10515600" cy="1963310"/>
          </a:xfrm>
          <a:prstGeom prst="rect">
            <a:avLst/>
          </a:prstGeom>
        </p:spPr>
        <p:txBody>
          <a:bodyPr tIns="0" bIns="288000" anchor="b" anchorCtr="1">
            <a:noAutofit/>
          </a:bodyPr>
          <a:lstStyle>
            <a:lvl1pPr algn="ctr">
              <a:defRPr sz="7200">
                <a:solidFill>
                  <a:schemeClr val="bg1"/>
                </a:solidFill>
              </a:defRPr>
            </a:lvl1pPr>
          </a:lstStyle>
          <a:p>
            <a:r>
              <a:rPr lang="en-US"/>
              <a:t>Section slide</a:t>
            </a:r>
          </a:p>
        </p:txBody>
      </p:sp>
      <p:pic>
        <p:nvPicPr>
          <p:cNvPr id="18" name="Picture 17">
            <a:extLst>
              <a:ext uri="{FF2B5EF4-FFF2-40B4-BE49-F238E27FC236}">
                <a16:creationId xmlns:a16="http://schemas.microsoft.com/office/drawing/2014/main" id="{6C459808-CA97-4070-AAE9-B8E3D29F9C95}"/>
              </a:ext>
            </a:extLst>
          </p:cNvPr>
          <p:cNvPicPr>
            <a:picLocks noChangeAspect="1"/>
          </p:cNvPicPr>
          <p:nvPr userDrawn="1"/>
        </p:nvPicPr>
        <p:blipFill>
          <a:blip r:embed="rId4"/>
          <a:stretch>
            <a:fillRect/>
          </a:stretch>
        </p:blipFill>
        <p:spPr>
          <a:xfrm>
            <a:off x="9900000" y="540000"/>
            <a:ext cx="1747708" cy="684000"/>
          </a:xfrm>
          <a:prstGeom prst="rect">
            <a:avLst/>
          </a:prstGeom>
        </p:spPr>
      </p:pic>
    </p:spTree>
    <p:extLst>
      <p:ext uri="{BB962C8B-B14F-4D97-AF65-F5344CB8AC3E}">
        <p14:creationId xmlns:p14="http://schemas.microsoft.com/office/powerpoint/2010/main" val="3713836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slide Census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D13A9CD3-E6C3-0344-974D-58215B0ABAAA}"/>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99FE0A9-79E0-4A78-8208-451708DCC54D}"/>
              </a:ext>
            </a:extLst>
          </p:cNvPr>
          <p:cNvPicPr>
            <a:picLocks noChangeAspect="1"/>
          </p:cNvPicPr>
          <p:nvPr userDrawn="1"/>
        </p:nvPicPr>
        <p:blipFill>
          <a:blip r:embed="rId3"/>
          <a:stretch>
            <a:fillRect/>
          </a:stretch>
        </p:blipFill>
        <p:spPr>
          <a:xfrm>
            <a:off x="820058" y="6310641"/>
            <a:ext cx="3280193" cy="288000"/>
          </a:xfrm>
          <a:prstGeom prst="rect">
            <a:avLst/>
          </a:prstGeom>
        </p:spPr>
      </p:pic>
      <p:sp>
        <p:nvSpPr>
          <p:cNvPr id="14" name="Subtitle 2">
            <a:extLst>
              <a:ext uri="{FF2B5EF4-FFF2-40B4-BE49-F238E27FC236}">
                <a16:creationId xmlns:a16="http://schemas.microsoft.com/office/drawing/2014/main" id="{3435CD78-CFAA-4B10-8B04-13EC3876E7D6}"/>
              </a:ext>
            </a:extLst>
          </p:cNvPr>
          <p:cNvSpPr>
            <a:spLocks noGrp="1"/>
          </p:cNvSpPr>
          <p:nvPr>
            <p:ph type="subTitle" idx="1" hasCustomPrompt="1"/>
          </p:nvPr>
        </p:nvSpPr>
        <p:spPr>
          <a:xfrm>
            <a:off x="838200" y="3916872"/>
            <a:ext cx="10515600" cy="1655762"/>
          </a:xfrm>
          <a:prstGeom prst="rect">
            <a:avLst/>
          </a:prstGeo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6" name="Title 1">
            <a:extLst>
              <a:ext uri="{FF2B5EF4-FFF2-40B4-BE49-F238E27FC236}">
                <a16:creationId xmlns:a16="http://schemas.microsoft.com/office/drawing/2014/main" id="{1141BBF5-7FBD-48C5-8D98-01C108DB86F5}"/>
              </a:ext>
            </a:extLst>
          </p:cNvPr>
          <p:cNvSpPr>
            <a:spLocks noGrp="1"/>
          </p:cNvSpPr>
          <p:nvPr>
            <p:ph type="title" hasCustomPrompt="1"/>
          </p:nvPr>
        </p:nvSpPr>
        <p:spPr>
          <a:xfrm>
            <a:off x="838200" y="1872000"/>
            <a:ext cx="10515600" cy="1963310"/>
          </a:xfrm>
          <a:prstGeom prst="rect">
            <a:avLst/>
          </a:prstGeom>
        </p:spPr>
        <p:txBody>
          <a:bodyPr tIns="0" bIns="288000" anchor="b" anchorCtr="1">
            <a:noAutofit/>
          </a:bodyPr>
          <a:lstStyle>
            <a:lvl1pPr algn="ctr">
              <a:defRPr sz="7200">
                <a:solidFill>
                  <a:schemeClr val="bg1"/>
                </a:solidFill>
              </a:defRPr>
            </a:lvl1pPr>
          </a:lstStyle>
          <a:p>
            <a:r>
              <a:rPr lang="en-US"/>
              <a:t>Section slide</a:t>
            </a:r>
          </a:p>
        </p:txBody>
      </p:sp>
      <p:pic>
        <p:nvPicPr>
          <p:cNvPr id="17" name="Picture 16">
            <a:extLst>
              <a:ext uri="{FF2B5EF4-FFF2-40B4-BE49-F238E27FC236}">
                <a16:creationId xmlns:a16="http://schemas.microsoft.com/office/drawing/2014/main" id="{EBEF1575-E76A-4E41-BFD1-064ABBD8BCE6}"/>
              </a:ext>
            </a:extLst>
          </p:cNvPr>
          <p:cNvPicPr>
            <a:picLocks noChangeAspect="1"/>
          </p:cNvPicPr>
          <p:nvPr userDrawn="1"/>
        </p:nvPicPr>
        <p:blipFill>
          <a:blip r:embed="rId4"/>
          <a:stretch>
            <a:fillRect/>
          </a:stretch>
        </p:blipFill>
        <p:spPr>
          <a:xfrm>
            <a:off x="9900000" y="540000"/>
            <a:ext cx="1747708" cy="684000"/>
          </a:xfrm>
          <a:prstGeom prst="rect">
            <a:avLst/>
          </a:prstGeom>
        </p:spPr>
      </p:pic>
    </p:spTree>
    <p:extLst>
      <p:ext uri="{BB962C8B-B14F-4D97-AF65-F5344CB8AC3E}">
        <p14:creationId xmlns:p14="http://schemas.microsoft.com/office/powerpoint/2010/main" val="3460749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9BEE2D9E-3E87-ED40-89C2-DBA774F1F211}"/>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87567715-D1B0-4FB4-BA31-7DB4D268A910}"/>
              </a:ext>
            </a:extLst>
          </p:cNvPr>
          <p:cNvSpPr>
            <a:spLocks noGrp="1"/>
          </p:cNvSpPr>
          <p:nvPr>
            <p:ph type="subTitle" idx="1" hasCustomPrompt="1"/>
          </p:nvPr>
        </p:nvSpPr>
        <p:spPr>
          <a:xfrm>
            <a:off x="838200" y="3916872"/>
            <a:ext cx="10515600" cy="1655762"/>
          </a:xfrm>
          <a:prstGeom prst="rect">
            <a:avLst/>
          </a:prstGeo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6" name="Title 1">
            <a:extLst>
              <a:ext uri="{FF2B5EF4-FFF2-40B4-BE49-F238E27FC236}">
                <a16:creationId xmlns:a16="http://schemas.microsoft.com/office/drawing/2014/main" id="{83D4EBE6-316D-4081-B779-66984FDD8D3D}"/>
              </a:ext>
            </a:extLst>
          </p:cNvPr>
          <p:cNvSpPr>
            <a:spLocks noGrp="1"/>
          </p:cNvSpPr>
          <p:nvPr>
            <p:ph type="title" hasCustomPrompt="1"/>
          </p:nvPr>
        </p:nvSpPr>
        <p:spPr>
          <a:xfrm>
            <a:off x="838200" y="1872000"/>
            <a:ext cx="10515600" cy="1963310"/>
          </a:xfrm>
          <a:prstGeom prst="rect">
            <a:avLst/>
          </a:prstGeom>
        </p:spPr>
        <p:txBody>
          <a:bodyPr tIns="0" bIns="288000" anchor="b" anchorCtr="1">
            <a:noAutofit/>
          </a:bodyPr>
          <a:lstStyle>
            <a:lvl1pPr algn="ctr">
              <a:defRPr sz="7200">
                <a:solidFill>
                  <a:schemeClr val="bg1"/>
                </a:solidFill>
              </a:defRPr>
            </a:lvl1pPr>
          </a:lstStyle>
          <a:p>
            <a:r>
              <a:rPr lang="en-US"/>
              <a:t>Section slide</a:t>
            </a:r>
          </a:p>
        </p:txBody>
      </p:sp>
      <p:pic>
        <p:nvPicPr>
          <p:cNvPr id="17" name="Picture 16">
            <a:extLst>
              <a:ext uri="{FF2B5EF4-FFF2-40B4-BE49-F238E27FC236}">
                <a16:creationId xmlns:a16="http://schemas.microsoft.com/office/drawing/2014/main" id="{963B3582-B910-4F70-B044-244645F348A1}"/>
              </a:ext>
            </a:extLst>
          </p:cNvPr>
          <p:cNvPicPr>
            <a:picLocks noChangeAspect="1"/>
          </p:cNvPicPr>
          <p:nvPr userDrawn="1"/>
        </p:nvPicPr>
        <p:blipFill>
          <a:blip r:embed="rId3"/>
          <a:stretch>
            <a:fillRect/>
          </a:stretch>
        </p:blipFill>
        <p:spPr>
          <a:xfrm>
            <a:off x="820058" y="6310641"/>
            <a:ext cx="3280193" cy="288000"/>
          </a:xfrm>
          <a:prstGeom prst="rect">
            <a:avLst/>
          </a:prstGeom>
        </p:spPr>
      </p:pic>
      <p:pic>
        <p:nvPicPr>
          <p:cNvPr id="18" name="Picture 17">
            <a:extLst>
              <a:ext uri="{FF2B5EF4-FFF2-40B4-BE49-F238E27FC236}">
                <a16:creationId xmlns:a16="http://schemas.microsoft.com/office/drawing/2014/main" id="{5C622ADD-E070-486C-A284-1C1CAF6842B8}"/>
              </a:ext>
            </a:extLst>
          </p:cNvPr>
          <p:cNvPicPr>
            <a:picLocks noChangeAspect="1"/>
          </p:cNvPicPr>
          <p:nvPr userDrawn="1"/>
        </p:nvPicPr>
        <p:blipFill>
          <a:blip r:embed="rId4"/>
          <a:stretch>
            <a:fillRect/>
          </a:stretch>
        </p:blipFill>
        <p:spPr>
          <a:xfrm>
            <a:off x="9900000" y="540000"/>
            <a:ext cx="1747708" cy="684000"/>
          </a:xfrm>
          <a:prstGeom prst="rect">
            <a:avLst/>
          </a:prstGeom>
        </p:spPr>
      </p:pic>
    </p:spTree>
    <p:extLst>
      <p:ext uri="{BB962C8B-B14F-4D97-AF65-F5344CB8AC3E}">
        <p14:creationId xmlns:p14="http://schemas.microsoft.com/office/powerpoint/2010/main" val="3052376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hart p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5BE5F0-67EC-0641-9E8B-7BC2DE4910BB}"/>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5632E3-E91E-8442-8ABA-C41030399038}"/>
              </a:ext>
            </a:extLst>
          </p:cNvPr>
          <p:cNvSpPr/>
          <p:nvPr/>
        </p:nvSpPr>
        <p:spPr>
          <a:xfrm>
            <a:off x="0" y="6037942"/>
            <a:ext cx="12192000" cy="8200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15" name="Footer Placeholder 13">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pic>
        <p:nvPicPr>
          <p:cNvPr id="10" name="Picture 9">
            <a:extLst>
              <a:ext uri="{FF2B5EF4-FFF2-40B4-BE49-F238E27FC236}">
                <a16:creationId xmlns:a16="http://schemas.microsoft.com/office/drawing/2014/main" id="{D8484BC3-7F7A-4844-A067-189620608ACB}"/>
              </a:ext>
            </a:extLst>
          </p:cNvPr>
          <p:cNvPicPr>
            <a:picLocks noChangeAspect="1"/>
          </p:cNvPicPr>
          <p:nvPr userDrawn="1"/>
        </p:nvPicPr>
        <p:blipFill>
          <a:blip r:embed="rId3"/>
          <a:stretch>
            <a:fillRect/>
          </a:stretch>
        </p:blipFill>
        <p:spPr>
          <a:xfrm>
            <a:off x="820058" y="6310641"/>
            <a:ext cx="3280193" cy="288000"/>
          </a:xfrm>
          <a:prstGeom prst="rect">
            <a:avLst/>
          </a:prstGeom>
        </p:spPr>
      </p:pic>
      <p:sp>
        <p:nvSpPr>
          <p:cNvPr id="4" name="Rectangle 3">
            <a:extLst>
              <a:ext uri="{FF2B5EF4-FFF2-40B4-BE49-F238E27FC236}">
                <a16:creationId xmlns:a16="http://schemas.microsoft.com/office/drawing/2014/main" id="{30B5E75F-2E62-4E0E-B3BE-DD25F0238D53}"/>
              </a:ext>
            </a:extLst>
          </p:cNvPr>
          <p:cNvSpPr/>
          <p:nvPr userDrawn="1"/>
        </p:nvSpPr>
        <p:spPr>
          <a:xfrm>
            <a:off x="230736" y="241984"/>
            <a:ext cx="11690647" cy="5553973"/>
          </a:xfrm>
          <a:prstGeom prst="rect">
            <a:avLst/>
          </a:prstGeom>
          <a:gradFill>
            <a:gsLst>
              <a:gs pos="0">
                <a:srgbClr val="45419B"/>
              </a:gs>
              <a:gs pos="84000">
                <a:srgbClr val="862F92"/>
              </a:gs>
            </a:gsLst>
            <a:lin ang="189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977E9F66-436F-4372-B90D-BCF67DFD1014}"/>
              </a:ext>
            </a:extLst>
          </p:cNvPr>
          <p:cNvPicPr>
            <a:picLocks noChangeAspect="1"/>
          </p:cNvPicPr>
          <p:nvPr userDrawn="1"/>
        </p:nvPicPr>
        <p:blipFill>
          <a:blip r:embed="rId4">
            <a:biLevel thresh="25000"/>
          </a:blip>
          <a:stretch>
            <a:fillRect/>
          </a:stretch>
        </p:blipFill>
        <p:spPr>
          <a:xfrm>
            <a:off x="9900000" y="540000"/>
            <a:ext cx="1747053" cy="684000"/>
          </a:xfrm>
          <a:prstGeom prst="rect">
            <a:avLst/>
          </a:prstGeom>
        </p:spPr>
      </p:pic>
      <p:sp>
        <p:nvSpPr>
          <p:cNvPr id="18" name="Text Placeholder 2">
            <a:extLst>
              <a:ext uri="{FF2B5EF4-FFF2-40B4-BE49-F238E27FC236}">
                <a16:creationId xmlns:a16="http://schemas.microsoft.com/office/drawing/2014/main" id="{675B1DE2-7DE4-4155-B645-D812B8B620C8}"/>
              </a:ext>
            </a:extLst>
          </p:cNvPr>
          <p:cNvSpPr>
            <a:spLocks noGrp="1"/>
          </p:cNvSpPr>
          <p:nvPr>
            <p:ph idx="1" hasCustomPrompt="1"/>
          </p:nvPr>
        </p:nvSpPr>
        <p:spPr>
          <a:xfrm>
            <a:off x="820058" y="4205598"/>
            <a:ext cx="10515600" cy="784585"/>
          </a:xfrm>
          <a:prstGeom prst="rect">
            <a:avLst/>
          </a:prstGeom>
        </p:spPr>
        <p:txBody>
          <a:bodyPr vert="horz" lIns="91440" tIns="45720" rIns="91440" bIns="45720" rtlCol="0">
            <a:normAutofit/>
          </a:bodyPr>
          <a:lstStyle>
            <a:lvl1pPr>
              <a:defRPr/>
            </a:lvl1pPr>
          </a:lstStyle>
          <a:p>
            <a:pPr>
              <a:lnSpc>
                <a:spcPct val="100000"/>
              </a:lnSpc>
            </a:pPr>
            <a:r>
              <a:rPr lang="en-US" b="1">
                <a:latin typeface="Arial" panose="020B0604020202020204" pitchFamily="34" charset="0"/>
                <a:cs typeface="Arial" panose="020B0604020202020204" pitchFamily="34" charset="0"/>
              </a:rPr>
              <a:t>Kirsty Ayers</a:t>
            </a:r>
            <a:br>
              <a:rPr lang="en-US" b="1">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Lead Designer / Trainer</a:t>
            </a:r>
          </a:p>
        </p:txBody>
      </p:sp>
      <p:sp>
        <p:nvSpPr>
          <p:cNvPr id="19" name="TextBox 18">
            <a:extLst>
              <a:ext uri="{FF2B5EF4-FFF2-40B4-BE49-F238E27FC236}">
                <a16:creationId xmlns:a16="http://schemas.microsoft.com/office/drawing/2014/main" id="{B9D0556F-F4C4-4A44-9B06-6968CF7BEF41}"/>
              </a:ext>
            </a:extLst>
          </p:cNvPr>
          <p:cNvSpPr txBox="1"/>
          <p:nvPr userDrawn="1"/>
        </p:nvSpPr>
        <p:spPr>
          <a:xfrm>
            <a:off x="822937" y="5208404"/>
            <a:ext cx="5246687" cy="369332"/>
          </a:xfrm>
          <a:prstGeom prst="rect">
            <a:avLst/>
          </a:prstGeom>
          <a:noFill/>
        </p:spPr>
        <p:txBody>
          <a:bodyPr wrap="square" rtlCol="0">
            <a:spAutoFit/>
          </a:bodyPr>
          <a:lstStyle/>
          <a:p>
            <a:r>
              <a:rPr lang="en-US">
                <a:solidFill>
                  <a:schemeClr val="bg2"/>
                </a:solidFill>
                <a:latin typeface="Arial" panose="020B0604020202020204" pitchFamily="34" charset="0"/>
                <a:cs typeface="Arial" panose="020B0604020202020204" pitchFamily="34" charset="0"/>
              </a:rPr>
              <a:t>@Census2021 | @Cyfrifiad2021</a:t>
            </a:r>
            <a:endParaRPr lang="en-GB"/>
          </a:p>
        </p:txBody>
      </p:sp>
    </p:spTree>
    <p:custDataLst>
      <p:tags r:id="rId1"/>
    </p:custDataLst>
    <p:extLst>
      <p:ext uri="{BB962C8B-B14F-4D97-AF65-F5344CB8AC3E}">
        <p14:creationId xmlns:p14="http://schemas.microsoft.com/office/powerpoint/2010/main" val="199773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Single column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70A4C7-A3A2-8C48-94D5-E7589555BBE3}"/>
              </a:ext>
            </a:extLst>
          </p:cNvPr>
          <p:cNvSpPr/>
          <p:nvPr/>
        </p:nvSpPr>
        <p:spPr>
          <a:xfrm>
            <a:off x="0" y="6037942"/>
            <a:ext cx="12192000" cy="8200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13">
            <a:extLst>
              <a:ext uri="{FF2B5EF4-FFF2-40B4-BE49-F238E27FC236}">
                <a16:creationId xmlns:a16="http://schemas.microsoft.com/office/drawing/2014/main" id="{EC4B6832-9A04-854F-9075-DF58CE992FA7}"/>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pic>
        <p:nvPicPr>
          <p:cNvPr id="15" name="Picture 14">
            <a:extLst>
              <a:ext uri="{FF2B5EF4-FFF2-40B4-BE49-F238E27FC236}">
                <a16:creationId xmlns:a16="http://schemas.microsoft.com/office/drawing/2014/main" id="{2A5D4C1C-84E1-48C5-8B67-B3D2D400E5CF}"/>
              </a:ext>
            </a:extLst>
          </p:cNvPr>
          <p:cNvPicPr>
            <a:picLocks noChangeAspect="1"/>
          </p:cNvPicPr>
          <p:nvPr userDrawn="1"/>
        </p:nvPicPr>
        <p:blipFill>
          <a:blip r:embed="rId3"/>
          <a:stretch>
            <a:fillRect/>
          </a:stretch>
        </p:blipFill>
        <p:spPr>
          <a:xfrm>
            <a:off x="820058" y="6310641"/>
            <a:ext cx="3280193" cy="288000"/>
          </a:xfrm>
          <a:prstGeom prst="rect">
            <a:avLst/>
          </a:prstGeom>
        </p:spPr>
      </p:pic>
      <p:sp>
        <p:nvSpPr>
          <p:cNvPr id="6" name="Rectangle 5">
            <a:extLst>
              <a:ext uri="{FF2B5EF4-FFF2-40B4-BE49-F238E27FC236}">
                <a16:creationId xmlns:a16="http://schemas.microsoft.com/office/drawing/2014/main" id="{6714F233-19CA-4963-8F98-7565A899A94F}"/>
              </a:ext>
            </a:extLst>
          </p:cNvPr>
          <p:cNvSpPr/>
          <p:nvPr userDrawn="1"/>
        </p:nvSpPr>
        <p:spPr>
          <a:xfrm>
            <a:off x="0" y="0"/>
            <a:ext cx="12192000" cy="427290"/>
          </a:xfrm>
          <a:prstGeom prst="rect">
            <a:avLst/>
          </a:prstGeom>
          <a:gradFill flip="none" rotWithShape="1">
            <a:gsLst>
              <a:gs pos="40000">
                <a:srgbClr val="9275A1"/>
              </a:gs>
              <a:gs pos="0">
                <a:srgbClr val="4D3B7F"/>
              </a:gs>
              <a:gs pos="76000">
                <a:srgbClr val="DCC9DD"/>
              </a:gs>
            </a:gsLst>
            <a:lin ang="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endParaRPr lang="en-GB"/>
          </a:p>
        </p:txBody>
      </p:sp>
      <p:sp>
        <p:nvSpPr>
          <p:cNvPr id="10" name="TextBox 9">
            <a:extLst>
              <a:ext uri="{FF2B5EF4-FFF2-40B4-BE49-F238E27FC236}">
                <a16:creationId xmlns:a16="http://schemas.microsoft.com/office/drawing/2014/main" id="{7A8378BD-EB94-4EE7-9ED6-BB22F4A45AB8}"/>
              </a:ext>
            </a:extLst>
          </p:cNvPr>
          <p:cNvSpPr txBox="1"/>
          <p:nvPr userDrawn="1"/>
        </p:nvSpPr>
        <p:spPr>
          <a:xfrm>
            <a:off x="102550" y="0"/>
            <a:ext cx="3495229" cy="369332"/>
          </a:xfrm>
          <a:prstGeom prst="rect">
            <a:avLst/>
          </a:prstGeom>
          <a:noFill/>
        </p:spPr>
        <p:txBody>
          <a:bodyPr wrap="square" rtlCol="0">
            <a:spAutoFit/>
          </a:bodyPr>
          <a:lstStyle/>
          <a:p>
            <a:r>
              <a:rPr lang="en-GB"/>
              <a:t> </a:t>
            </a:r>
          </a:p>
        </p:txBody>
      </p:sp>
      <p:sp>
        <p:nvSpPr>
          <p:cNvPr id="11" name="Title 1">
            <a:extLst>
              <a:ext uri="{FF2B5EF4-FFF2-40B4-BE49-F238E27FC236}">
                <a16:creationId xmlns:a16="http://schemas.microsoft.com/office/drawing/2014/main" id="{EE529F4B-7A50-4EDD-BCC6-E67AAEC51895}"/>
              </a:ext>
            </a:extLst>
          </p:cNvPr>
          <p:cNvSpPr>
            <a:spLocks noGrp="1"/>
          </p:cNvSpPr>
          <p:nvPr>
            <p:ph type="title" hasCustomPrompt="1"/>
          </p:nvPr>
        </p:nvSpPr>
        <p:spPr>
          <a:xfrm>
            <a:off x="393107" y="582280"/>
            <a:ext cx="11442817" cy="757130"/>
          </a:xfrm>
          <a:prstGeom prst="rect">
            <a:avLst/>
          </a:prstGeom>
        </p:spPr>
        <p:txBody>
          <a:bodyPr wrap="square">
            <a:spAutoFit/>
          </a:bodyPr>
          <a:lstStyle>
            <a:lvl1pPr>
              <a:defRPr sz="4800">
                <a:solidFill>
                  <a:schemeClr val="tx1"/>
                </a:solidFill>
              </a:defRPr>
            </a:lvl1pPr>
          </a:lstStyle>
          <a:p>
            <a:r>
              <a:rPr lang="en-US"/>
              <a:t>Add your heading here</a:t>
            </a:r>
          </a:p>
        </p:txBody>
      </p:sp>
      <p:sp>
        <p:nvSpPr>
          <p:cNvPr id="12" name="Content Placeholder 2">
            <a:extLst>
              <a:ext uri="{FF2B5EF4-FFF2-40B4-BE49-F238E27FC236}">
                <a16:creationId xmlns:a16="http://schemas.microsoft.com/office/drawing/2014/main" id="{2AEDB5A7-94F9-4BF6-8180-6C809704C325}"/>
              </a:ext>
            </a:extLst>
          </p:cNvPr>
          <p:cNvSpPr>
            <a:spLocks noGrp="1"/>
          </p:cNvSpPr>
          <p:nvPr>
            <p:ph idx="1" hasCustomPrompt="1"/>
          </p:nvPr>
        </p:nvSpPr>
        <p:spPr>
          <a:xfrm>
            <a:off x="393875" y="1621765"/>
            <a:ext cx="11423108" cy="2066207"/>
          </a:xfrm>
          <a:prstGeom prst="rect">
            <a:avLst/>
          </a:prstGeom>
        </p:spPr>
        <p:txBody>
          <a:bodyPr anchor="t" anchorCtr="0"/>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t>Single column</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66089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No foot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A5D4C1C-84E1-48C5-8B67-B3D2D400E5CF}"/>
              </a:ext>
            </a:extLst>
          </p:cNvPr>
          <p:cNvPicPr>
            <a:picLocks noChangeAspect="1"/>
          </p:cNvPicPr>
          <p:nvPr userDrawn="1"/>
        </p:nvPicPr>
        <p:blipFill>
          <a:blip r:embed="rId2"/>
          <a:stretch>
            <a:fillRect/>
          </a:stretch>
        </p:blipFill>
        <p:spPr>
          <a:xfrm>
            <a:off x="820058" y="6310641"/>
            <a:ext cx="3280193" cy="288000"/>
          </a:xfrm>
          <a:prstGeom prst="rect">
            <a:avLst/>
          </a:prstGeom>
        </p:spPr>
      </p:pic>
      <p:sp>
        <p:nvSpPr>
          <p:cNvPr id="6" name="Rectangle 5">
            <a:extLst>
              <a:ext uri="{FF2B5EF4-FFF2-40B4-BE49-F238E27FC236}">
                <a16:creationId xmlns:a16="http://schemas.microsoft.com/office/drawing/2014/main" id="{6714F233-19CA-4963-8F98-7565A899A94F}"/>
              </a:ext>
            </a:extLst>
          </p:cNvPr>
          <p:cNvSpPr/>
          <p:nvPr userDrawn="1"/>
        </p:nvSpPr>
        <p:spPr>
          <a:xfrm>
            <a:off x="0" y="0"/>
            <a:ext cx="12192000" cy="427290"/>
          </a:xfrm>
          <a:prstGeom prst="rect">
            <a:avLst/>
          </a:prstGeom>
          <a:gradFill flip="none" rotWithShape="1">
            <a:gsLst>
              <a:gs pos="40000">
                <a:srgbClr val="9275A1"/>
              </a:gs>
              <a:gs pos="0">
                <a:srgbClr val="4D3B7F"/>
              </a:gs>
              <a:gs pos="76000">
                <a:srgbClr val="DCC9DD"/>
              </a:gs>
            </a:gsLst>
            <a:lin ang="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endParaRPr lang="en-GB"/>
          </a:p>
        </p:txBody>
      </p:sp>
      <p:sp>
        <p:nvSpPr>
          <p:cNvPr id="10" name="TextBox 9">
            <a:extLst>
              <a:ext uri="{FF2B5EF4-FFF2-40B4-BE49-F238E27FC236}">
                <a16:creationId xmlns:a16="http://schemas.microsoft.com/office/drawing/2014/main" id="{7A8378BD-EB94-4EE7-9ED6-BB22F4A45AB8}"/>
              </a:ext>
            </a:extLst>
          </p:cNvPr>
          <p:cNvSpPr txBox="1"/>
          <p:nvPr userDrawn="1"/>
        </p:nvSpPr>
        <p:spPr>
          <a:xfrm>
            <a:off x="102550" y="0"/>
            <a:ext cx="3495229" cy="369332"/>
          </a:xfrm>
          <a:prstGeom prst="rect">
            <a:avLst/>
          </a:prstGeom>
          <a:noFill/>
        </p:spPr>
        <p:txBody>
          <a:bodyPr wrap="square" rtlCol="0">
            <a:spAutoFit/>
          </a:bodyPr>
          <a:lstStyle/>
          <a:p>
            <a:r>
              <a:rPr lang="en-GB"/>
              <a:t> </a:t>
            </a:r>
          </a:p>
        </p:txBody>
      </p:sp>
    </p:spTree>
    <p:extLst>
      <p:ext uri="{BB962C8B-B14F-4D97-AF65-F5344CB8AC3E}">
        <p14:creationId xmlns:p14="http://schemas.microsoft.com/office/powerpoint/2010/main" val="198777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ingle column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70A4C7-A3A2-8C48-94D5-E7589555BBE3}"/>
              </a:ext>
            </a:extLst>
          </p:cNvPr>
          <p:cNvSpPr/>
          <p:nvPr/>
        </p:nvSpPr>
        <p:spPr>
          <a:xfrm>
            <a:off x="0" y="6037942"/>
            <a:ext cx="12192000" cy="8200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199" y="1411669"/>
            <a:ext cx="10533743" cy="757130"/>
          </a:xfrm>
          <a:prstGeom prst="rect">
            <a:avLst/>
          </a:prstGeom>
        </p:spPr>
        <p:txBody>
          <a:bodyPr wrap="square">
            <a:spAutoFit/>
          </a:bodyPr>
          <a:lstStyle>
            <a:lvl1pPr>
              <a:defRPr sz="4800">
                <a:solidFill>
                  <a:schemeClr val="tx1"/>
                </a:solidFill>
              </a:defRPr>
            </a:lvl1pPr>
          </a:lstStyle>
          <a:p>
            <a:r>
              <a:rPr lang="en-US"/>
              <a:t>Add your heading here</a:t>
            </a:r>
          </a:p>
        </p:txBody>
      </p:sp>
      <p:sp>
        <p:nvSpPr>
          <p:cNvPr id="3" name="Content Placeholder 2"/>
          <p:cNvSpPr>
            <a:spLocks noGrp="1"/>
          </p:cNvSpPr>
          <p:nvPr>
            <p:ph idx="1" hasCustomPrompt="1"/>
          </p:nvPr>
        </p:nvSpPr>
        <p:spPr>
          <a:xfrm>
            <a:off x="838200" y="2451154"/>
            <a:ext cx="10515600" cy="2066207"/>
          </a:xfrm>
          <a:prstGeom prst="rect">
            <a:avLst/>
          </a:prstGeom>
        </p:spPr>
        <p:txBody>
          <a:bodyPr anchor="t" anchorCtr="0"/>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t>Single column</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a:extLst>
              <a:ext uri="{FF2B5EF4-FFF2-40B4-BE49-F238E27FC236}">
                <a16:creationId xmlns:a16="http://schemas.microsoft.com/office/drawing/2014/main" id="{AB8A9106-B24D-064D-974C-C8C4B2C84B82}"/>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14" name="Footer Placeholder 13">
            <a:extLst>
              <a:ext uri="{FF2B5EF4-FFF2-40B4-BE49-F238E27FC236}">
                <a16:creationId xmlns:a16="http://schemas.microsoft.com/office/drawing/2014/main" id="{EC4B6832-9A04-854F-9075-DF58CE992FA7}"/>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pic>
        <p:nvPicPr>
          <p:cNvPr id="15" name="Picture 14">
            <a:extLst>
              <a:ext uri="{FF2B5EF4-FFF2-40B4-BE49-F238E27FC236}">
                <a16:creationId xmlns:a16="http://schemas.microsoft.com/office/drawing/2014/main" id="{2A5D4C1C-84E1-48C5-8B67-B3D2D400E5CF}"/>
              </a:ext>
            </a:extLst>
          </p:cNvPr>
          <p:cNvPicPr>
            <a:picLocks noChangeAspect="1"/>
          </p:cNvPicPr>
          <p:nvPr userDrawn="1"/>
        </p:nvPicPr>
        <p:blipFill>
          <a:blip r:embed="rId3"/>
          <a:stretch>
            <a:fillRect/>
          </a:stretch>
        </p:blipFill>
        <p:spPr>
          <a:xfrm>
            <a:off x="820058" y="6310641"/>
            <a:ext cx="3280193" cy="288000"/>
          </a:xfrm>
          <a:prstGeom prst="rect">
            <a:avLst/>
          </a:prstGeom>
        </p:spPr>
      </p:pic>
      <p:pic>
        <p:nvPicPr>
          <p:cNvPr id="7" name="Picture 6">
            <a:extLst>
              <a:ext uri="{FF2B5EF4-FFF2-40B4-BE49-F238E27FC236}">
                <a16:creationId xmlns:a16="http://schemas.microsoft.com/office/drawing/2014/main" id="{4DF7E8CA-19B7-448E-BAD5-254C0B7791F7}"/>
              </a:ext>
            </a:extLst>
          </p:cNvPr>
          <p:cNvPicPr>
            <a:picLocks noChangeAspect="1"/>
          </p:cNvPicPr>
          <p:nvPr userDrawn="1"/>
        </p:nvPicPr>
        <p:blipFill>
          <a:blip r:embed="rId4"/>
          <a:stretch>
            <a:fillRect/>
          </a:stretch>
        </p:blipFill>
        <p:spPr>
          <a:xfrm>
            <a:off x="9900000" y="540000"/>
            <a:ext cx="1747053" cy="684000"/>
          </a:xfrm>
          <a:prstGeom prst="rect">
            <a:avLst/>
          </a:prstGeom>
        </p:spPr>
      </p:pic>
    </p:spTree>
    <p:custDataLst>
      <p:tags r:id="rId1"/>
    </p:custDataLst>
    <p:extLst>
      <p:ext uri="{BB962C8B-B14F-4D97-AF65-F5344CB8AC3E}">
        <p14:creationId xmlns:p14="http://schemas.microsoft.com/office/powerpoint/2010/main" val="368124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ingle column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70A4C7-A3A2-8C48-94D5-E7589555BBE3}"/>
              </a:ext>
            </a:extLst>
          </p:cNvPr>
          <p:cNvSpPr/>
          <p:nvPr/>
        </p:nvSpPr>
        <p:spPr>
          <a:xfrm>
            <a:off x="0" y="6037942"/>
            <a:ext cx="12192000" cy="8200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199" y="1411669"/>
            <a:ext cx="10533743" cy="757130"/>
          </a:xfrm>
          <a:prstGeom prst="rect">
            <a:avLst/>
          </a:prstGeom>
        </p:spPr>
        <p:txBody>
          <a:bodyPr wrap="square">
            <a:spAutoFit/>
          </a:bodyPr>
          <a:lstStyle>
            <a:lvl1pPr>
              <a:defRPr sz="4800">
                <a:solidFill>
                  <a:schemeClr val="tx1"/>
                </a:solidFill>
              </a:defRPr>
            </a:lvl1pPr>
          </a:lstStyle>
          <a:p>
            <a:r>
              <a:rPr lang="en-US"/>
              <a:t>Add your heading here</a:t>
            </a:r>
          </a:p>
        </p:txBody>
      </p:sp>
      <p:sp>
        <p:nvSpPr>
          <p:cNvPr id="3" name="Content Placeholder 2"/>
          <p:cNvSpPr>
            <a:spLocks noGrp="1"/>
          </p:cNvSpPr>
          <p:nvPr>
            <p:ph idx="1" hasCustomPrompt="1"/>
          </p:nvPr>
        </p:nvSpPr>
        <p:spPr>
          <a:xfrm>
            <a:off x="838200" y="2451154"/>
            <a:ext cx="10515600" cy="2066207"/>
          </a:xfrm>
          <a:prstGeom prst="rect">
            <a:avLst/>
          </a:prstGeom>
        </p:spPr>
        <p:txBody>
          <a:bodyPr anchor="t" anchorCtr="0"/>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t>Single column</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a:extLst>
              <a:ext uri="{FF2B5EF4-FFF2-40B4-BE49-F238E27FC236}">
                <a16:creationId xmlns:a16="http://schemas.microsoft.com/office/drawing/2014/main" id="{AB8A9106-B24D-064D-974C-C8C4B2C84B82}"/>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14" name="Footer Placeholder 13">
            <a:extLst>
              <a:ext uri="{FF2B5EF4-FFF2-40B4-BE49-F238E27FC236}">
                <a16:creationId xmlns:a16="http://schemas.microsoft.com/office/drawing/2014/main" id="{EC4B6832-9A04-854F-9075-DF58CE992FA7}"/>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pic>
        <p:nvPicPr>
          <p:cNvPr id="15" name="Picture 14">
            <a:extLst>
              <a:ext uri="{FF2B5EF4-FFF2-40B4-BE49-F238E27FC236}">
                <a16:creationId xmlns:a16="http://schemas.microsoft.com/office/drawing/2014/main" id="{2A5D4C1C-84E1-48C5-8B67-B3D2D400E5CF}"/>
              </a:ext>
            </a:extLst>
          </p:cNvPr>
          <p:cNvPicPr>
            <a:picLocks noChangeAspect="1"/>
          </p:cNvPicPr>
          <p:nvPr userDrawn="1"/>
        </p:nvPicPr>
        <p:blipFill>
          <a:blip r:embed="rId3"/>
          <a:stretch>
            <a:fillRect/>
          </a:stretch>
        </p:blipFill>
        <p:spPr>
          <a:xfrm>
            <a:off x="820058" y="6310641"/>
            <a:ext cx="3280193" cy="288000"/>
          </a:xfrm>
          <a:prstGeom prst="rect">
            <a:avLst/>
          </a:prstGeom>
        </p:spPr>
      </p:pic>
    </p:spTree>
    <p:custDataLst>
      <p:tags r:id="rId1"/>
    </p:custDataLst>
    <p:extLst>
      <p:ext uri="{BB962C8B-B14F-4D97-AF65-F5344CB8AC3E}">
        <p14:creationId xmlns:p14="http://schemas.microsoft.com/office/powerpoint/2010/main" val="365700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Single column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70A4C7-A3A2-8C48-94D5-E7589555BBE3}"/>
              </a:ext>
            </a:extLst>
          </p:cNvPr>
          <p:cNvSpPr/>
          <p:nvPr/>
        </p:nvSpPr>
        <p:spPr>
          <a:xfrm>
            <a:off x="0" y="6037942"/>
            <a:ext cx="12192000" cy="8200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199" y="557094"/>
            <a:ext cx="10533743" cy="757130"/>
          </a:xfrm>
          <a:prstGeom prst="rect">
            <a:avLst/>
          </a:prstGeom>
        </p:spPr>
        <p:txBody>
          <a:bodyPr wrap="square">
            <a:spAutoFit/>
          </a:bodyPr>
          <a:lstStyle>
            <a:lvl1pPr>
              <a:defRPr sz="4800">
                <a:solidFill>
                  <a:schemeClr val="tx1"/>
                </a:solidFill>
              </a:defRPr>
            </a:lvl1pPr>
          </a:lstStyle>
          <a:p>
            <a:r>
              <a:rPr lang="en-US"/>
              <a:t>Add your heading here</a:t>
            </a:r>
          </a:p>
        </p:txBody>
      </p:sp>
      <p:sp>
        <p:nvSpPr>
          <p:cNvPr id="3" name="Content Placeholder 2"/>
          <p:cNvSpPr>
            <a:spLocks noGrp="1"/>
          </p:cNvSpPr>
          <p:nvPr>
            <p:ph idx="1" hasCustomPrompt="1"/>
          </p:nvPr>
        </p:nvSpPr>
        <p:spPr>
          <a:xfrm>
            <a:off x="838200" y="1596579"/>
            <a:ext cx="10515600" cy="2066207"/>
          </a:xfrm>
          <a:prstGeom prst="rect">
            <a:avLst/>
          </a:prstGeom>
        </p:spPr>
        <p:txBody>
          <a:bodyPr anchor="t" anchorCtr="0"/>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t>Single column</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a:extLst>
              <a:ext uri="{FF2B5EF4-FFF2-40B4-BE49-F238E27FC236}">
                <a16:creationId xmlns:a16="http://schemas.microsoft.com/office/drawing/2014/main" id="{AB8A9106-B24D-064D-974C-C8C4B2C84B82}"/>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14" name="Footer Placeholder 13">
            <a:extLst>
              <a:ext uri="{FF2B5EF4-FFF2-40B4-BE49-F238E27FC236}">
                <a16:creationId xmlns:a16="http://schemas.microsoft.com/office/drawing/2014/main" id="{EC4B6832-9A04-854F-9075-DF58CE992FA7}"/>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pic>
        <p:nvPicPr>
          <p:cNvPr id="15" name="Picture 14">
            <a:extLst>
              <a:ext uri="{FF2B5EF4-FFF2-40B4-BE49-F238E27FC236}">
                <a16:creationId xmlns:a16="http://schemas.microsoft.com/office/drawing/2014/main" id="{2A5D4C1C-84E1-48C5-8B67-B3D2D400E5CF}"/>
              </a:ext>
            </a:extLst>
          </p:cNvPr>
          <p:cNvPicPr>
            <a:picLocks noChangeAspect="1"/>
          </p:cNvPicPr>
          <p:nvPr userDrawn="1"/>
        </p:nvPicPr>
        <p:blipFill>
          <a:blip r:embed="rId3"/>
          <a:stretch>
            <a:fillRect/>
          </a:stretch>
        </p:blipFill>
        <p:spPr>
          <a:xfrm>
            <a:off x="820058" y="6310641"/>
            <a:ext cx="3280193" cy="288000"/>
          </a:xfrm>
          <a:prstGeom prst="rect">
            <a:avLst/>
          </a:prstGeom>
        </p:spPr>
      </p:pic>
    </p:spTree>
    <p:custDataLst>
      <p:tags r:id="rId1"/>
    </p:custDataLst>
    <p:extLst>
      <p:ext uri="{BB962C8B-B14F-4D97-AF65-F5344CB8AC3E}">
        <p14:creationId xmlns:p14="http://schemas.microsoft.com/office/powerpoint/2010/main" val="309261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text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5BE5F0-67EC-0641-9E8B-7BC2DE4910BB}"/>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5632E3-E91E-8442-8ABA-C41030399038}"/>
              </a:ext>
            </a:extLst>
          </p:cNvPr>
          <p:cNvSpPr/>
          <p:nvPr/>
        </p:nvSpPr>
        <p:spPr>
          <a:xfrm>
            <a:off x="0" y="6037942"/>
            <a:ext cx="12192000" cy="8200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hasCustomPrompt="1"/>
          </p:nvPr>
        </p:nvSpPr>
        <p:spPr>
          <a:xfrm>
            <a:off x="838200" y="2451154"/>
            <a:ext cx="5180400" cy="2066207"/>
          </a:xfrm>
          <a:prstGeom prst="rect">
            <a:avLst/>
          </a:prstGeom>
        </p:spPr>
        <p:txBody>
          <a:bodyPr anchor="t" anchorCtr="0"/>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t>Column one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72200" y="2451154"/>
            <a:ext cx="5181600" cy="2066207"/>
          </a:xfrm>
          <a:prstGeom prst="rect">
            <a:avLst/>
          </a:prstGeom>
        </p:spPr>
        <p:txBody>
          <a:bodyPr anchor="t" anchorCtr="0"/>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t>Column two</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5">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15" name="Footer Placeholder 13">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pic>
        <p:nvPicPr>
          <p:cNvPr id="16" name="Picture 15">
            <a:extLst>
              <a:ext uri="{FF2B5EF4-FFF2-40B4-BE49-F238E27FC236}">
                <a16:creationId xmlns:a16="http://schemas.microsoft.com/office/drawing/2014/main" id="{47970B2D-229D-4445-AB37-AA075DAD414A}"/>
              </a:ext>
            </a:extLst>
          </p:cNvPr>
          <p:cNvPicPr>
            <a:picLocks noChangeAspect="1"/>
          </p:cNvPicPr>
          <p:nvPr userDrawn="1"/>
        </p:nvPicPr>
        <p:blipFill>
          <a:blip r:embed="rId2"/>
          <a:stretch>
            <a:fillRect/>
          </a:stretch>
        </p:blipFill>
        <p:spPr>
          <a:xfrm>
            <a:off x="820058" y="6310641"/>
            <a:ext cx="3280193" cy="288000"/>
          </a:xfrm>
          <a:prstGeom prst="rect">
            <a:avLst/>
          </a:prstGeom>
        </p:spPr>
      </p:pic>
      <p:sp>
        <p:nvSpPr>
          <p:cNvPr id="18" name="Title 1">
            <a:extLst>
              <a:ext uri="{FF2B5EF4-FFF2-40B4-BE49-F238E27FC236}">
                <a16:creationId xmlns:a16="http://schemas.microsoft.com/office/drawing/2014/main" id="{7C15F0A7-298C-4987-A9AF-0A041FC67FA0}"/>
              </a:ext>
            </a:extLst>
          </p:cNvPr>
          <p:cNvSpPr>
            <a:spLocks noGrp="1"/>
          </p:cNvSpPr>
          <p:nvPr>
            <p:ph type="title" hasCustomPrompt="1"/>
          </p:nvPr>
        </p:nvSpPr>
        <p:spPr>
          <a:xfrm>
            <a:off x="838199" y="1411669"/>
            <a:ext cx="10533743" cy="757130"/>
          </a:xfrm>
          <a:prstGeom prst="rect">
            <a:avLst/>
          </a:prstGeom>
        </p:spPr>
        <p:txBody>
          <a:bodyPr wrap="square">
            <a:spAutoFit/>
          </a:bodyPr>
          <a:lstStyle>
            <a:lvl1pPr>
              <a:defRPr sz="4800">
                <a:solidFill>
                  <a:schemeClr val="tx1"/>
                </a:solidFill>
              </a:defRPr>
            </a:lvl1pPr>
          </a:lstStyle>
          <a:p>
            <a:r>
              <a:rPr lang="en-US"/>
              <a:t>Add your heading here</a:t>
            </a:r>
          </a:p>
        </p:txBody>
      </p:sp>
      <p:pic>
        <p:nvPicPr>
          <p:cNvPr id="21" name="Picture 20">
            <a:extLst>
              <a:ext uri="{FF2B5EF4-FFF2-40B4-BE49-F238E27FC236}">
                <a16:creationId xmlns:a16="http://schemas.microsoft.com/office/drawing/2014/main" id="{99A4290E-096F-4C7D-9470-DBD1DE487ECA}"/>
              </a:ext>
            </a:extLst>
          </p:cNvPr>
          <p:cNvPicPr>
            <a:picLocks noChangeAspect="1"/>
          </p:cNvPicPr>
          <p:nvPr userDrawn="1"/>
        </p:nvPicPr>
        <p:blipFill>
          <a:blip r:embed="rId3"/>
          <a:stretch>
            <a:fillRect/>
          </a:stretch>
        </p:blipFill>
        <p:spPr>
          <a:xfrm>
            <a:off x="9900000" y="540000"/>
            <a:ext cx="1747053" cy="684000"/>
          </a:xfrm>
          <a:prstGeom prst="rect">
            <a:avLst/>
          </a:prstGeom>
        </p:spPr>
      </p:pic>
    </p:spTree>
    <p:extLst>
      <p:ext uri="{BB962C8B-B14F-4D97-AF65-F5344CB8AC3E}">
        <p14:creationId xmlns:p14="http://schemas.microsoft.com/office/powerpoint/2010/main" val="117577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wo column text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5BE5F0-67EC-0641-9E8B-7BC2DE4910BB}"/>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5632E3-E91E-8442-8ABA-C41030399038}"/>
              </a:ext>
            </a:extLst>
          </p:cNvPr>
          <p:cNvSpPr/>
          <p:nvPr/>
        </p:nvSpPr>
        <p:spPr>
          <a:xfrm>
            <a:off x="0" y="6037942"/>
            <a:ext cx="12192000" cy="8200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hasCustomPrompt="1"/>
          </p:nvPr>
        </p:nvSpPr>
        <p:spPr>
          <a:xfrm>
            <a:off x="838200" y="2451154"/>
            <a:ext cx="5180400" cy="2066207"/>
          </a:xfrm>
          <a:prstGeom prst="rect">
            <a:avLst/>
          </a:prstGeom>
        </p:spPr>
        <p:txBody>
          <a:bodyPr anchor="t" anchorCtr="0"/>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t>Column one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72200" y="2451154"/>
            <a:ext cx="5181600" cy="2066207"/>
          </a:xfrm>
          <a:prstGeom prst="rect">
            <a:avLst/>
          </a:prstGeom>
        </p:spPr>
        <p:txBody>
          <a:bodyPr anchor="t" anchorCtr="0"/>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t>Column two</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5">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15" name="Footer Placeholder 13">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pic>
        <p:nvPicPr>
          <p:cNvPr id="16" name="Picture 15">
            <a:extLst>
              <a:ext uri="{FF2B5EF4-FFF2-40B4-BE49-F238E27FC236}">
                <a16:creationId xmlns:a16="http://schemas.microsoft.com/office/drawing/2014/main" id="{47970B2D-229D-4445-AB37-AA075DAD414A}"/>
              </a:ext>
            </a:extLst>
          </p:cNvPr>
          <p:cNvPicPr>
            <a:picLocks noChangeAspect="1"/>
          </p:cNvPicPr>
          <p:nvPr userDrawn="1"/>
        </p:nvPicPr>
        <p:blipFill>
          <a:blip r:embed="rId2"/>
          <a:stretch>
            <a:fillRect/>
          </a:stretch>
        </p:blipFill>
        <p:spPr>
          <a:xfrm>
            <a:off x="820058" y="6310641"/>
            <a:ext cx="3280193" cy="288000"/>
          </a:xfrm>
          <a:prstGeom prst="rect">
            <a:avLst/>
          </a:prstGeom>
        </p:spPr>
      </p:pic>
      <p:sp>
        <p:nvSpPr>
          <p:cNvPr id="18" name="Title 1">
            <a:extLst>
              <a:ext uri="{FF2B5EF4-FFF2-40B4-BE49-F238E27FC236}">
                <a16:creationId xmlns:a16="http://schemas.microsoft.com/office/drawing/2014/main" id="{7C15F0A7-298C-4987-A9AF-0A041FC67FA0}"/>
              </a:ext>
            </a:extLst>
          </p:cNvPr>
          <p:cNvSpPr>
            <a:spLocks noGrp="1"/>
          </p:cNvSpPr>
          <p:nvPr>
            <p:ph type="title" hasCustomPrompt="1"/>
          </p:nvPr>
        </p:nvSpPr>
        <p:spPr>
          <a:xfrm>
            <a:off x="838199" y="1411669"/>
            <a:ext cx="10533743" cy="757130"/>
          </a:xfrm>
          <a:prstGeom prst="rect">
            <a:avLst/>
          </a:prstGeom>
        </p:spPr>
        <p:txBody>
          <a:bodyPr wrap="square">
            <a:spAutoFit/>
          </a:bodyPr>
          <a:lstStyle>
            <a:lvl1pPr>
              <a:defRPr sz="4800">
                <a:solidFill>
                  <a:schemeClr val="tx1"/>
                </a:solidFill>
              </a:defRPr>
            </a:lvl1pPr>
          </a:lstStyle>
          <a:p>
            <a:r>
              <a:rPr lang="en-US"/>
              <a:t>Add your heading here</a:t>
            </a:r>
          </a:p>
        </p:txBody>
      </p:sp>
    </p:spTree>
    <p:extLst>
      <p:ext uri="{BB962C8B-B14F-4D97-AF65-F5344CB8AC3E}">
        <p14:creationId xmlns:p14="http://schemas.microsoft.com/office/powerpoint/2010/main" val="409898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483ACD-BC30-4874-ACA1-D366F84C2D9F}"/>
              </a:ext>
            </a:extLst>
          </p:cNvPr>
          <p:cNvPicPr>
            <a:picLocks noChangeAspect="1"/>
          </p:cNvPicPr>
          <p:nvPr userDrawn="1"/>
        </p:nvPicPr>
        <p:blipFill>
          <a:blip r:embed="rId18"/>
          <a:stretch>
            <a:fillRect/>
          </a:stretch>
        </p:blipFill>
        <p:spPr>
          <a:xfrm>
            <a:off x="0" y="0"/>
            <a:ext cx="12191999" cy="6858000"/>
          </a:xfrm>
          <a:prstGeom prst="rect">
            <a:avLst/>
          </a:prstGeom>
        </p:spPr>
      </p:pic>
      <p:pic>
        <p:nvPicPr>
          <p:cNvPr id="6" name="Picture 5">
            <a:extLst>
              <a:ext uri="{FF2B5EF4-FFF2-40B4-BE49-F238E27FC236}">
                <a16:creationId xmlns:a16="http://schemas.microsoft.com/office/drawing/2014/main" id="{9D6A1342-DE99-4B4D-B5AF-C43FDAE08636}"/>
              </a:ext>
            </a:extLst>
          </p:cNvPr>
          <p:cNvPicPr>
            <a:picLocks noChangeAspect="1"/>
          </p:cNvPicPr>
          <p:nvPr userDrawn="1"/>
        </p:nvPicPr>
        <p:blipFill>
          <a:blip r:embed="rId19"/>
          <a:stretch>
            <a:fillRect/>
          </a:stretch>
        </p:blipFill>
        <p:spPr>
          <a:xfrm>
            <a:off x="9900000" y="540000"/>
            <a:ext cx="1747708" cy="684000"/>
          </a:xfrm>
          <a:prstGeom prst="rect">
            <a:avLst/>
          </a:prstGeom>
        </p:spPr>
      </p:pic>
      <p:sp>
        <p:nvSpPr>
          <p:cNvPr id="12" name="Slide Number Placeholder 5">
            <a:extLst>
              <a:ext uri="{FF2B5EF4-FFF2-40B4-BE49-F238E27FC236}">
                <a16:creationId xmlns:a16="http://schemas.microsoft.com/office/drawing/2014/main" id="{948F094D-06E7-4D4C-A30E-6245801E4D2F}"/>
              </a:ext>
            </a:extLst>
          </p:cNvPr>
          <p:cNvSpPr>
            <a:spLocks noGrp="1"/>
          </p:cNvSpPr>
          <p:nvPr>
            <p:ph type="sldNum" sz="quarter" idx="4"/>
          </p:nvPr>
        </p:nvSpPr>
        <p:spPr>
          <a:xfrm>
            <a:off x="7517143" y="6250891"/>
            <a:ext cx="1765090" cy="365125"/>
          </a:xfrm>
          <a:prstGeom prst="rect">
            <a:avLst/>
          </a:prstGeom>
        </p:spPr>
        <p:txBody>
          <a:bodyPr/>
          <a:lstStyle>
            <a:lvl1pPr>
              <a:defRPr sz="2000">
                <a:solidFill>
                  <a:schemeClr val="bg2"/>
                </a:solidFill>
              </a:defRPr>
            </a:lvl1pPr>
          </a:lstStyle>
          <a:p>
            <a:pPr algn="ctr"/>
            <a:endParaRPr lang="en-US"/>
          </a:p>
        </p:txBody>
      </p:sp>
      <p:sp>
        <p:nvSpPr>
          <p:cNvPr id="14" name="Footer Placeholder 13">
            <a:extLst>
              <a:ext uri="{FF2B5EF4-FFF2-40B4-BE49-F238E27FC236}">
                <a16:creationId xmlns:a16="http://schemas.microsoft.com/office/drawing/2014/main" id="{2947E464-F91B-FD47-B97A-E5129B454413}"/>
              </a:ext>
            </a:extLst>
          </p:cNvPr>
          <p:cNvSpPr>
            <a:spLocks noGrp="1"/>
          </p:cNvSpPr>
          <p:nvPr>
            <p:ph type="ftr" sz="quarter" idx="3"/>
          </p:nvPr>
        </p:nvSpPr>
        <p:spPr>
          <a:xfrm>
            <a:off x="9363807" y="6250890"/>
            <a:ext cx="2008135" cy="365125"/>
          </a:xfrm>
          <a:prstGeom prst="rect">
            <a:avLst/>
          </a:prstGeom>
        </p:spPr>
        <p:txBody>
          <a:bodyPr vert="horz" lIns="91440" tIns="45720" rIns="0" bIns="45720" rtlCol="0" anchor="ctr"/>
          <a:lstStyle>
            <a:lvl1pPr algn="r">
              <a:defRPr sz="2000" b="1">
                <a:solidFill>
                  <a:schemeClr val="bg2"/>
                </a:solidFill>
              </a:defRPr>
            </a:lvl1pPr>
          </a:lstStyle>
          <a:p>
            <a:endParaRPr lang="en-US"/>
          </a:p>
        </p:txBody>
      </p:sp>
      <p:sp>
        <p:nvSpPr>
          <p:cNvPr id="16" name="Date Placeholder 15">
            <a:extLst>
              <a:ext uri="{FF2B5EF4-FFF2-40B4-BE49-F238E27FC236}">
                <a16:creationId xmlns:a16="http://schemas.microsoft.com/office/drawing/2014/main" id="{C57F1779-22FA-E74D-A68A-DE59AC0306AC}"/>
              </a:ext>
            </a:extLst>
          </p:cNvPr>
          <p:cNvSpPr>
            <a:spLocks noGrp="1"/>
          </p:cNvSpPr>
          <p:nvPr>
            <p:ph type="dt" sz="half" idx="2"/>
          </p:nvPr>
        </p:nvSpPr>
        <p:spPr>
          <a:xfrm>
            <a:off x="4674858" y="6250892"/>
            <a:ext cx="2183142" cy="365125"/>
          </a:xfrm>
          <a:prstGeom prst="rect">
            <a:avLst/>
          </a:prstGeom>
        </p:spPr>
        <p:txBody>
          <a:bodyPr vert="horz" lIns="0" tIns="45720" rIns="91440" bIns="45720" rtlCol="0" anchor="ctr"/>
          <a:lstStyle>
            <a:lvl1pPr algn="l">
              <a:defRPr sz="2000" b="1">
                <a:solidFill>
                  <a:schemeClr val="bg2"/>
                </a:solidFill>
              </a:defRPr>
            </a:lvl1pPr>
          </a:lstStyle>
          <a:p>
            <a:endParaRPr lang="en-US"/>
          </a:p>
        </p:txBody>
      </p:sp>
      <p:sp>
        <p:nvSpPr>
          <p:cNvPr id="9" name="Title Placeholder 1">
            <a:extLst>
              <a:ext uri="{FF2B5EF4-FFF2-40B4-BE49-F238E27FC236}">
                <a16:creationId xmlns:a16="http://schemas.microsoft.com/office/drawing/2014/main" id="{C7606C98-43DA-624E-A126-318E4E297157}"/>
              </a:ext>
            </a:extLst>
          </p:cNvPr>
          <p:cNvSpPr txBox="1">
            <a:spLocks/>
          </p:cNvSpPr>
          <p:nvPr userDrawn="1"/>
        </p:nvSpPr>
        <p:spPr>
          <a:xfrm>
            <a:off x="838200" y="714371"/>
            <a:ext cx="6691713" cy="3832846"/>
          </a:xfrm>
          <a:prstGeom prst="rect">
            <a:avLst/>
          </a:prstGeom>
          <a:ln>
            <a:no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baseline="0">
                <a:solidFill>
                  <a:srgbClr val="003C57"/>
                </a:solidFill>
                <a:latin typeface="+mj-lt"/>
                <a:ea typeface="+mj-ea"/>
                <a:cs typeface="+mj-cs"/>
              </a:defRPr>
            </a:lvl1pPr>
          </a:lstStyle>
          <a:p>
            <a:endParaRPr lang="en-US" sz="4800">
              <a:solidFill>
                <a:srgbClr val="183E56"/>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6E5DCB11-47E3-BC4E-87BE-ED66A7AC92CD}"/>
              </a:ext>
            </a:extLst>
          </p:cNvPr>
          <p:cNvCxnSpPr>
            <a:cxnSpLocks/>
          </p:cNvCxnSpPr>
          <p:nvPr userDrawn="1"/>
        </p:nvCxnSpPr>
        <p:spPr>
          <a:xfrm>
            <a:off x="823943" y="6055339"/>
            <a:ext cx="10548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Title 4">
            <a:extLst>
              <a:ext uri="{FF2B5EF4-FFF2-40B4-BE49-F238E27FC236}">
                <a16:creationId xmlns:a16="http://schemas.microsoft.com/office/drawing/2014/main" id="{B695BB35-B7F9-BE46-A43E-B9B750880AE4}"/>
              </a:ext>
            </a:extLst>
          </p:cNvPr>
          <p:cNvSpPr txBox="1">
            <a:spLocks/>
          </p:cNvSpPr>
          <p:nvPr userDrawn="1"/>
        </p:nvSpPr>
        <p:spPr>
          <a:xfrm>
            <a:off x="838200" y="644843"/>
            <a:ext cx="7052953" cy="3490605"/>
          </a:xfrm>
          <a:prstGeom prst="rect">
            <a:avLst/>
          </a:prstGeom>
        </p:spPr>
        <p:txBody>
          <a:bodyPr/>
          <a:lstStyle>
            <a:lvl1pPr algn="l" defTabSz="914400" rtl="0" eaLnBrk="1" latinLnBrk="0" hangingPunct="1">
              <a:lnSpc>
                <a:spcPct val="90000"/>
              </a:lnSpc>
              <a:spcBef>
                <a:spcPct val="0"/>
              </a:spcBef>
              <a:buNone/>
              <a:defRPr sz="4800" b="1" kern="1200" baseline="0">
                <a:solidFill>
                  <a:srgbClr val="003C57"/>
                </a:solidFill>
                <a:latin typeface="+mj-lt"/>
                <a:ea typeface="+mj-ea"/>
                <a:cs typeface="+mj-cs"/>
              </a:defRPr>
            </a:lvl1pPr>
          </a:lstStyle>
          <a:p>
            <a:endParaRPr lang="en-US"/>
          </a:p>
        </p:txBody>
      </p:sp>
      <p:sp>
        <p:nvSpPr>
          <p:cNvPr id="4" name="Title Placeholder 3">
            <a:extLst>
              <a:ext uri="{FF2B5EF4-FFF2-40B4-BE49-F238E27FC236}">
                <a16:creationId xmlns:a16="http://schemas.microsoft.com/office/drawing/2014/main" id="{4D2E5A76-65BE-0B4A-9E47-4BFC8F8BB5CE}"/>
              </a:ext>
            </a:extLst>
          </p:cNvPr>
          <p:cNvSpPr>
            <a:spLocks noGrp="1"/>
          </p:cNvSpPr>
          <p:nvPr>
            <p:ph type="title"/>
          </p:nvPr>
        </p:nvSpPr>
        <p:spPr>
          <a:xfrm>
            <a:off x="849343" y="872045"/>
            <a:ext cx="6910357" cy="3817821"/>
          </a:xfrm>
          <a:prstGeom prst="rect">
            <a:avLst/>
          </a:prstGeom>
        </p:spPr>
        <p:txBody>
          <a:bodyPr vert="horz" lIns="0" tIns="45720" rIns="91440" bIns="45720" rtlCol="0" anchor="t" anchorCtr="0">
            <a:normAutofit/>
          </a:bodyPr>
          <a:lstStyle/>
          <a:p>
            <a:r>
              <a:rPr lang="en-US"/>
              <a:t>Write your title here</a:t>
            </a:r>
            <a:br>
              <a:rPr lang="en-US"/>
            </a:br>
            <a:r>
              <a:rPr lang="en-US"/>
              <a:t>(in sentence case)</a:t>
            </a:r>
          </a:p>
        </p:txBody>
      </p:sp>
      <p:pic>
        <p:nvPicPr>
          <p:cNvPr id="11" name="Picture 10">
            <a:extLst>
              <a:ext uri="{FF2B5EF4-FFF2-40B4-BE49-F238E27FC236}">
                <a16:creationId xmlns:a16="http://schemas.microsoft.com/office/drawing/2014/main" id="{D13DABE1-4509-4CD7-8258-6B95827C0B03}"/>
              </a:ext>
            </a:extLst>
          </p:cNvPr>
          <p:cNvPicPr>
            <a:picLocks noChangeAspect="1"/>
          </p:cNvPicPr>
          <p:nvPr userDrawn="1"/>
        </p:nvPicPr>
        <p:blipFill>
          <a:blip r:embed="rId20"/>
          <a:stretch>
            <a:fillRect/>
          </a:stretch>
        </p:blipFill>
        <p:spPr>
          <a:xfrm>
            <a:off x="820058" y="6310641"/>
            <a:ext cx="3280193" cy="288000"/>
          </a:xfrm>
          <a:prstGeom prst="rect">
            <a:avLst/>
          </a:prstGeom>
        </p:spPr>
      </p:pic>
      <p:sp>
        <p:nvSpPr>
          <p:cNvPr id="3" name="Text Placeholder 2">
            <a:extLst>
              <a:ext uri="{FF2B5EF4-FFF2-40B4-BE49-F238E27FC236}">
                <a16:creationId xmlns:a16="http://schemas.microsoft.com/office/drawing/2014/main" id="{9B43CEAC-53E4-4C0A-BE33-84B5FC4E4E42}"/>
              </a:ext>
            </a:extLst>
          </p:cNvPr>
          <p:cNvSpPr>
            <a:spLocks noGrp="1"/>
          </p:cNvSpPr>
          <p:nvPr>
            <p:ph type="body" idx="1"/>
          </p:nvPr>
        </p:nvSpPr>
        <p:spPr>
          <a:xfrm>
            <a:off x="846992" y="4704424"/>
            <a:ext cx="10515600" cy="784585"/>
          </a:xfrm>
          <a:prstGeom prst="rect">
            <a:avLst/>
          </a:prstGeom>
        </p:spPr>
        <p:txBody>
          <a:bodyPr vert="horz" lIns="91440" tIns="45720" rIns="91440" bIns="45720" rtlCol="0">
            <a:normAutofit/>
          </a:bodyPr>
          <a:lstStyle/>
          <a:p>
            <a:pPr>
              <a:lnSpc>
                <a:spcPct val="100000"/>
              </a:lnSpc>
            </a:pPr>
            <a:r>
              <a:rPr lang="en-US" b="1">
                <a:latin typeface="Arial" panose="020B0604020202020204" pitchFamily="34" charset="0"/>
                <a:cs typeface="Arial" panose="020B0604020202020204" pitchFamily="34" charset="0"/>
              </a:rPr>
              <a:t>Presenter Name</a:t>
            </a:r>
            <a:br>
              <a:rPr lang="en-US" b="1">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Job Title | Department</a:t>
            </a:r>
          </a:p>
        </p:txBody>
      </p:sp>
      <p:sp>
        <p:nvSpPr>
          <p:cNvPr id="21" name="TextBox 20">
            <a:extLst>
              <a:ext uri="{FF2B5EF4-FFF2-40B4-BE49-F238E27FC236}">
                <a16:creationId xmlns:a16="http://schemas.microsoft.com/office/drawing/2014/main" id="{445FBCF0-1697-4369-B7A6-9B37411DAD5A}"/>
              </a:ext>
            </a:extLst>
          </p:cNvPr>
          <p:cNvSpPr txBox="1"/>
          <p:nvPr userDrawn="1"/>
        </p:nvSpPr>
        <p:spPr>
          <a:xfrm>
            <a:off x="840521" y="5600697"/>
            <a:ext cx="5246687" cy="369332"/>
          </a:xfrm>
          <a:prstGeom prst="rect">
            <a:avLst/>
          </a:prstGeom>
          <a:noFill/>
        </p:spPr>
        <p:txBody>
          <a:bodyPr wrap="square" rtlCol="0">
            <a:spAutoFit/>
          </a:bodyPr>
          <a:lstStyle/>
          <a:p>
            <a:r>
              <a:rPr lang="en-US">
                <a:solidFill>
                  <a:schemeClr val="bg2"/>
                </a:solidFill>
                <a:latin typeface="Arial" panose="020B0604020202020204" pitchFamily="34" charset="0"/>
                <a:cs typeface="Arial" panose="020B0604020202020204" pitchFamily="34" charset="0"/>
              </a:rPr>
              <a:t>@Census2021 | @Cyfrifiad2021</a:t>
            </a:r>
            <a:endParaRPr lang="en-GB"/>
          </a:p>
        </p:txBody>
      </p:sp>
    </p:spTree>
    <p:extLst>
      <p:ext uri="{BB962C8B-B14F-4D97-AF65-F5344CB8AC3E}">
        <p14:creationId xmlns:p14="http://schemas.microsoft.com/office/powerpoint/2010/main" val="2597910473"/>
      </p:ext>
    </p:extLst>
  </p:cSld>
  <p:clrMap bg1="lt1" tx1="dk1" bg2="lt2" tx2="dk2" accent1="accent1" accent2="accent2" accent3="accent3" accent4="accent4" accent5="accent5" accent6="accent6" hlink="hlink" folHlink="folHlink"/>
  <p:sldLayoutIdLst>
    <p:sldLayoutId id="2147483661" r:id="rId1"/>
    <p:sldLayoutId id="2147483690" r:id="rId2"/>
    <p:sldLayoutId id="2147483691" r:id="rId3"/>
    <p:sldLayoutId id="2147483693" r:id="rId4"/>
    <p:sldLayoutId id="2147483672" r:id="rId5"/>
    <p:sldLayoutId id="2147483688" r:id="rId6"/>
    <p:sldLayoutId id="2147483694" r:id="rId7"/>
    <p:sldLayoutId id="2147483673" r:id="rId8"/>
    <p:sldLayoutId id="2147483689" r:id="rId9"/>
    <p:sldLayoutId id="2147483686" r:id="rId10"/>
    <p:sldLayoutId id="2147483692" r:id="rId11"/>
    <p:sldLayoutId id="2147483671" r:id="rId12"/>
    <p:sldLayoutId id="2147483687" r:id="rId13"/>
    <p:sldLayoutId id="2147483674" r:id="rId14"/>
    <p:sldLayoutId id="2147483675" r:id="rId15"/>
    <p:sldLayoutId id="2147483677" r:id="rId16"/>
  </p:sldLayoutIdLst>
  <p:hf sldNum="0" hdr="0" dt="0"/>
  <p:txStyles>
    <p:titleStyle>
      <a:lvl1pPr algn="l" defTabSz="914400" rtl="0" eaLnBrk="1" latinLnBrk="0" hangingPunct="1">
        <a:lnSpc>
          <a:spcPct val="90000"/>
        </a:lnSpc>
        <a:spcBef>
          <a:spcPct val="0"/>
        </a:spcBef>
        <a:buNone/>
        <a:defRPr sz="4800" b="1" kern="1200" baseline="0">
          <a:solidFill>
            <a:schemeClr val="bg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eur02.safelinks.protection.outlook.com/?url=https%3A%2F%2Fplay.google.com%2Fstore%2Fapps%2Fdetails%3Fid%3Dcom.cisco.webex.meetings&amp;data=02%7C01%7CSarah.Kosti%40adecco.co.uk%7C3759f5b1aab74099f60e08d82e306fd2%7Cf30ac191b8b445f29a9be5466cb90c2f%7C0%7C0%7C637310132849601395&amp;sdata=u1Hv37HtNBpy22FGQIhNX47yYRZ%2BZxT5Em5szKFwYWU%3D&amp;reserved=0" TargetMode="Externa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hyperlink" Target="https://eur02.safelinks.protection.outlook.com/?url=https%3A%2F%2Faddons.mozilla.org%2Fen-US%2Ffirefox%2Faddon%2Fcisco-webex-extension%2F&amp;data=02%7C01%7CSarah.Kosti%40adecco.co.uk%7C3759f5b1aab74099f60e08d82e306fd2%7Cf30ac191b8b445f29a9be5466cb90c2f%7C0%7C0%7C637310132849621384&amp;sdata=V0y8maE1TWtXQ2wfLGPA9eZjDry1NoYfLU%2F2G1o%2FZYg%3D&amp;reserved=0" TargetMode="External"/><Relationship Id="rId5" Type="http://schemas.openxmlformats.org/officeDocument/2006/relationships/hyperlink" Target="https://eur02.safelinks.protection.outlook.com/?url=https%3A%2F%2Fchrome.google.com%2Fwebstore%2Fdetail%2Fcisco-webex-extension%2Fjlhmfgmfgeifomenelglieieghnjghma%3Fhl%3Den&amp;data=02%7C01%7CSarah.Kosti%40adecco.co.uk%7C3759f5b1aab74099f60e08d82e306fd2%7Cf30ac191b8b445f29a9be5466cb90c2f%7C0%7C0%7C637310132849611390&amp;sdata=0bL6jSo28wGswMRtks1WC48lRTDqv0nsMkGb4AM6w7Q%3D&amp;reserved=0" TargetMode="External"/><Relationship Id="rId4" Type="http://schemas.openxmlformats.org/officeDocument/2006/relationships/hyperlink" Target="https://eur02.safelinks.protection.outlook.com/?url=https%3A%2F%2Fapps.apple.com%2Fus%2Fapp%2Fcisco-webex-meetings%2Fid298844386&amp;data=02%7C01%7CSarah.Kosti%40adecco.co.uk%7C3759f5b1aab74099f60e08d82e306fd2%7Cf30ac191b8b445f29a9be5466cb90c2f%7C0%7C0%7C637310132849611390&amp;sdata=KixfRPCViGh89t8MbGzjQb8elhp3MQLn6J01y8fo4IQ%3D&amp;reserved=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censustraining.co.uk/" TargetMode="Externa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12" Type="http://schemas.openxmlformats.org/officeDocument/2006/relationships/slide" Target="slide13.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slide" Target="slide5.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hyperlink" Target="mailto:onshelpdesk@adecco.co.uk" TargetMode="Externa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058F-1471-40FD-BF1A-B48D38834104}"/>
              </a:ext>
            </a:extLst>
          </p:cNvPr>
          <p:cNvSpPr>
            <a:spLocks noGrp="1"/>
          </p:cNvSpPr>
          <p:nvPr>
            <p:ph type="title"/>
          </p:nvPr>
        </p:nvSpPr>
        <p:spPr/>
        <p:txBody>
          <a:bodyPr/>
          <a:lstStyle/>
          <a:p>
            <a:r>
              <a:rPr lang="en-GB"/>
              <a:t>LMS User Guide</a:t>
            </a:r>
          </a:p>
        </p:txBody>
      </p:sp>
      <p:sp>
        <p:nvSpPr>
          <p:cNvPr id="3" name="Footer Placeholder 2">
            <a:extLst>
              <a:ext uri="{FF2B5EF4-FFF2-40B4-BE49-F238E27FC236}">
                <a16:creationId xmlns:a16="http://schemas.microsoft.com/office/drawing/2014/main" id="{1A637A2E-13F5-4B4C-8CFD-1807A3884CEF}"/>
              </a:ext>
            </a:extLst>
          </p:cNvPr>
          <p:cNvSpPr>
            <a:spLocks noGrp="1"/>
          </p:cNvSpPr>
          <p:nvPr>
            <p:ph type="ftr" sz="quarter" idx="3"/>
          </p:nvPr>
        </p:nvSpPr>
        <p:spPr/>
        <p:txBody>
          <a:bodyPr/>
          <a:lstStyle/>
          <a:p>
            <a:r>
              <a:rPr lang="en-US"/>
              <a:t>V0.1</a:t>
            </a:r>
          </a:p>
        </p:txBody>
      </p:sp>
      <p:sp>
        <p:nvSpPr>
          <p:cNvPr id="4" name="Text Placeholder 3">
            <a:extLst>
              <a:ext uri="{FF2B5EF4-FFF2-40B4-BE49-F238E27FC236}">
                <a16:creationId xmlns:a16="http://schemas.microsoft.com/office/drawing/2014/main" id="{1376C537-AF33-465D-8E69-1950F97BF192}"/>
              </a:ext>
            </a:extLst>
          </p:cNvPr>
          <p:cNvSpPr>
            <a:spLocks noGrp="1"/>
          </p:cNvSpPr>
          <p:nvPr>
            <p:ph type="body" sz="quarter" idx="10"/>
          </p:nvPr>
        </p:nvSpPr>
        <p:spPr/>
        <p:txBody>
          <a:bodyPr>
            <a:normAutofit lnSpcReduction="10000"/>
          </a:bodyPr>
          <a:lstStyle/>
          <a:p>
            <a:r>
              <a:rPr lang="en-GB"/>
              <a:t>Rachel Crossan	</a:t>
            </a:r>
          </a:p>
          <a:p>
            <a:r>
              <a:rPr lang="en-GB"/>
              <a:t>L&amp;D Digital Lead</a:t>
            </a:r>
          </a:p>
        </p:txBody>
      </p:sp>
    </p:spTree>
    <p:custDataLst>
      <p:tags r:id="rId1"/>
    </p:custDataLst>
    <p:extLst>
      <p:ext uri="{BB962C8B-B14F-4D97-AF65-F5344CB8AC3E}">
        <p14:creationId xmlns:p14="http://schemas.microsoft.com/office/powerpoint/2010/main" val="777841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sp>
        <p:nvSpPr>
          <p:cNvPr id="4" name="Title 3">
            <a:extLst>
              <a:ext uri="{FF2B5EF4-FFF2-40B4-BE49-F238E27FC236}">
                <a16:creationId xmlns:a16="http://schemas.microsoft.com/office/drawing/2014/main" id="{0A9BCFF1-7B71-4383-8E7B-CC7B6921963C}"/>
              </a:ext>
            </a:extLst>
          </p:cNvPr>
          <p:cNvSpPr>
            <a:spLocks noGrp="1"/>
          </p:cNvSpPr>
          <p:nvPr>
            <p:ph type="title"/>
          </p:nvPr>
        </p:nvSpPr>
        <p:spPr>
          <a:xfrm>
            <a:off x="242372" y="557213"/>
            <a:ext cx="11655846" cy="757130"/>
          </a:xfrm>
        </p:spPr>
        <p:txBody>
          <a:bodyPr/>
          <a:lstStyle/>
          <a:p>
            <a:r>
              <a:rPr lang="en-GB" dirty="0">
                <a:solidFill>
                  <a:schemeClr val="tx2"/>
                </a:solidFill>
              </a:rPr>
              <a:t>Curriculum completion</a:t>
            </a:r>
          </a:p>
        </p:txBody>
      </p:sp>
      <p:sp>
        <p:nvSpPr>
          <p:cNvPr id="6" name="TextBox 5">
            <a:extLst>
              <a:ext uri="{FF2B5EF4-FFF2-40B4-BE49-F238E27FC236}">
                <a16:creationId xmlns:a16="http://schemas.microsoft.com/office/drawing/2014/main" id="{1EF57DCB-F73B-4C67-8609-3466067270D6}"/>
              </a:ext>
            </a:extLst>
          </p:cNvPr>
          <p:cNvSpPr txBox="1"/>
          <p:nvPr/>
        </p:nvSpPr>
        <p:spPr>
          <a:xfrm>
            <a:off x="242372" y="1450601"/>
            <a:ext cx="11655846" cy="307777"/>
          </a:xfrm>
          <a:prstGeom prst="rect">
            <a:avLst/>
          </a:prstGeom>
          <a:noFill/>
        </p:spPr>
        <p:txBody>
          <a:bodyPr wrap="square" rtlCol="0">
            <a:spAutoFit/>
          </a:bodyPr>
          <a:lstStyle/>
          <a:p>
            <a:pPr marL="285750" indent="-285750">
              <a:buClr>
                <a:schemeClr val="tx2"/>
              </a:buClr>
              <a:buSzPct val="120000"/>
              <a:buFont typeface="Arial" panose="020B0604020202020204" pitchFamily="34" charset="0"/>
              <a:buChar char="•"/>
            </a:pPr>
            <a:r>
              <a:rPr lang="en-GB" sz="1400" dirty="0"/>
              <a:t>As you complete a module, the status will change to Successful.  You must complete all modules within your curriculum.</a:t>
            </a:r>
          </a:p>
        </p:txBody>
      </p:sp>
      <p:pic>
        <p:nvPicPr>
          <p:cNvPr id="3" name="Picture 2">
            <a:extLst>
              <a:ext uri="{FF2B5EF4-FFF2-40B4-BE49-F238E27FC236}">
                <a16:creationId xmlns:a16="http://schemas.microsoft.com/office/drawing/2014/main" id="{F98E11D0-F433-463F-B3F6-FD79BABABAB4}"/>
              </a:ext>
            </a:extLst>
          </p:cNvPr>
          <p:cNvPicPr>
            <a:picLocks noChangeAspect="1"/>
          </p:cNvPicPr>
          <p:nvPr/>
        </p:nvPicPr>
        <p:blipFill rotWithShape="1">
          <a:blip r:embed="rId3"/>
          <a:srcRect b="8644"/>
          <a:stretch/>
        </p:blipFill>
        <p:spPr>
          <a:xfrm>
            <a:off x="2210975" y="2053087"/>
            <a:ext cx="7770049" cy="325251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4145465-FAA9-496D-A057-A819687D944F}"/>
              </a:ext>
            </a:extLst>
          </p:cNvPr>
          <p:cNvSpPr txBox="1"/>
          <p:nvPr/>
        </p:nvSpPr>
        <p:spPr>
          <a:xfrm>
            <a:off x="242372" y="5624355"/>
            <a:ext cx="11655846" cy="307777"/>
          </a:xfrm>
          <a:prstGeom prst="rect">
            <a:avLst/>
          </a:prstGeom>
          <a:noFill/>
        </p:spPr>
        <p:txBody>
          <a:bodyPr wrap="square" rtlCol="0">
            <a:spAutoFit/>
          </a:bodyPr>
          <a:lstStyle/>
          <a:p>
            <a:pPr marL="285750" indent="-285750">
              <a:buClr>
                <a:schemeClr val="tx2"/>
              </a:buClr>
              <a:buSzPct val="120000"/>
              <a:buFont typeface="Arial" panose="020B0604020202020204" pitchFamily="34" charset="0"/>
              <a:buChar char="•"/>
            </a:pPr>
            <a:r>
              <a:rPr lang="en-GB" sz="1400" dirty="0"/>
              <a:t>You will have access to revisit all training modules during your employment.</a:t>
            </a:r>
          </a:p>
        </p:txBody>
      </p:sp>
    </p:spTree>
    <p:custDataLst>
      <p:tags r:id="rId1"/>
    </p:custDataLst>
    <p:extLst>
      <p:ext uri="{BB962C8B-B14F-4D97-AF65-F5344CB8AC3E}">
        <p14:creationId xmlns:p14="http://schemas.microsoft.com/office/powerpoint/2010/main" val="337491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C9C54B-C2AD-4386-A010-F2920D11884B}"/>
              </a:ext>
            </a:extLst>
          </p:cNvPr>
          <p:cNvPicPr>
            <a:picLocks noChangeAspect="1"/>
          </p:cNvPicPr>
          <p:nvPr/>
        </p:nvPicPr>
        <p:blipFill>
          <a:blip r:embed="rId3"/>
          <a:stretch>
            <a:fillRect/>
          </a:stretch>
        </p:blipFill>
        <p:spPr>
          <a:xfrm>
            <a:off x="393107" y="3893802"/>
            <a:ext cx="11480886" cy="1960070"/>
          </a:xfrm>
          <a:prstGeom prst="rect">
            <a:avLst/>
          </a:prstGeom>
          <a:ln>
            <a:noFill/>
          </a:ln>
          <a:effectLst>
            <a:outerShdw blurRad="292100" dist="139700" dir="2700000" algn="tl" rotWithShape="0">
              <a:srgbClr val="333333">
                <a:alpha val="65000"/>
              </a:srgbClr>
            </a:outerShdw>
          </a:effectLst>
        </p:spPr>
      </p:pic>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sp>
        <p:nvSpPr>
          <p:cNvPr id="4" name="Title 3">
            <a:extLst>
              <a:ext uri="{FF2B5EF4-FFF2-40B4-BE49-F238E27FC236}">
                <a16:creationId xmlns:a16="http://schemas.microsoft.com/office/drawing/2014/main" id="{0A9BCFF1-7B71-4383-8E7B-CC7B6921963C}"/>
              </a:ext>
            </a:extLst>
          </p:cNvPr>
          <p:cNvSpPr>
            <a:spLocks noGrp="1"/>
          </p:cNvSpPr>
          <p:nvPr>
            <p:ph type="title"/>
          </p:nvPr>
        </p:nvSpPr>
        <p:spPr/>
        <p:txBody>
          <a:bodyPr/>
          <a:lstStyle/>
          <a:p>
            <a:r>
              <a:rPr lang="en-GB" dirty="0">
                <a:solidFill>
                  <a:schemeClr val="tx2"/>
                </a:solidFill>
              </a:rPr>
              <a:t>Account preferences</a:t>
            </a:r>
          </a:p>
        </p:txBody>
      </p:sp>
      <p:sp>
        <p:nvSpPr>
          <p:cNvPr id="3" name="Content Placeholder 2">
            <a:extLst>
              <a:ext uri="{FF2B5EF4-FFF2-40B4-BE49-F238E27FC236}">
                <a16:creationId xmlns:a16="http://schemas.microsoft.com/office/drawing/2014/main" id="{D9C10C24-ED73-45CA-9915-622482AADFF5}"/>
              </a:ext>
            </a:extLst>
          </p:cNvPr>
          <p:cNvSpPr>
            <a:spLocks noGrp="1"/>
          </p:cNvSpPr>
          <p:nvPr>
            <p:ph idx="1"/>
          </p:nvPr>
        </p:nvSpPr>
        <p:spPr>
          <a:xfrm>
            <a:off x="393875" y="1621766"/>
            <a:ext cx="6217237" cy="2701508"/>
          </a:xfrm>
        </p:spPr>
        <p:txBody>
          <a:bodyPr>
            <a:normAutofit/>
          </a:bodyPr>
          <a:lstStyle/>
          <a:p>
            <a:r>
              <a:rPr lang="en-GB" sz="1600" dirty="0"/>
              <a:t>Accessibility Mode is set to Yes as standard to change this:</a:t>
            </a:r>
          </a:p>
          <a:p>
            <a:pPr marL="285750" indent="-285750">
              <a:buFont typeface="Arial" panose="020B0604020202020204" pitchFamily="34" charset="0"/>
              <a:buChar char="•"/>
            </a:pPr>
            <a:r>
              <a:rPr lang="en-GB" sz="1600" dirty="0"/>
              <a:t>Go to the ‘Hi, my name’ menu at the top right of the screen.</a:t>
            </a:r>
          </a:p>
          <a:p>
            <a:pPr marL="285750" indent="-285750">
              <a:buFont typeface="Arial" panose="020B0604020202020204" pitchFamily="34" charset="0"/>
              <a:buChar char="•"/>
            </a:pPr>
            <a:r>
              <a:rPr lang="en-GB" sz="1600" dirty="0"/>
              <a:t>From the drop-down list, click on Account Preferences. </a:t>
            </a:r>
          </a:p>
          <a:p>
            <a:pPr indent="268288"/>
            <a:r>
              <a:rPr lang="en-GB" sz="1600" dirty="0"/>
              <a:t>When the window refreshes the available options are displayed.</a:t>
            </a:r>
          </a:p>
          <a:p>
            <a:pPr marL="285750" indent="-285750">
              <a:buFont typeface="Arial" panose="020B0604020202020204" pitchFamily="34" charset="0"/>
              <a:buChar char="•"/>
            </a:pPr>
            <a:r>
              <a:rPr lang="en-GB" sz="1600" dirty="0"/>
              <a:t>Click on the Accessibility Mode drop down menu and select ‘No’</a:t>
            </a:r>
          </a:p>
          <a:p>
            <a:pPr marL="285750" indent="-285750">
              <a:buFont typeface="Arial" panose="020B0604020202020204" pitchFamily="34" charset="0"/>
              <a:buChar char="•"/>
            </a:pPr>
            <a:r>
              <a:rPr lang="en-GB" sz="1600" dirty="0"/>
              <a:t>Click on the Save button.</a:t>
            </a:r>
          </a:p>
          <a:p>
            <a:endParaRPr lang="en-GB" sz="1600" dirty="0"/>
          </a:p>
        </p:txBody>
      </p:sp>
      <p:grpSp>
        <p:nvGrpSpPr>
          <p:cNvPr id="8" name="Group 7">
            <a:extLst>
              <a:ext uri="{FF2B5EF4-FFF2-40B4-BE49-F238E27FC236}">
                <a16:creationId xmlns:a16="http://schemas.microsoft.com/office/drawing/2014/main" id="{632DBC26-8F3A-4CF7-8C98-A77B4FDBE065}"/>
              </a:ext>
            </a:extLst>
          </p:cNvPr>
          <p:cNvGrpSpPr/>
          <p:nvPr/>
        </p:nvGrpSpPr>
        <p:grpSpPr>
          <a:xfrm>
            <a:off x="6720841" y="1623943"/>
            <a:ext cx="2815830" cy="1982217"/>
            <a:chOff x="7959867" y="1339410"/>
            <a:chExt cx="3405604" cy="2155062"/>
          </a:xfrm>
        </p:grpSpPr>
        <p:pic>
          <p:nvPicPr>
            <p:cNvPr id="5" name="Picture 4">
              <a:extLst>
                <a:ext uri="{FF2B5EF4-FFF2-40B4-BE49-F238E27FC236}">
                  <a16:creationId xmlns:a16="http://schemas.microsoft.com/office/drawing/2014/main" id="{2D00BE66-C45F-411C-8705-37943C799B74}"/>
                </a:ext>
              </a:extLst>
            </p:cNvPr>
            <p:cNvPicPr>
              <a:picLocks noChangeAspect="1"/>
            </p:cNvPicPr>
            <p:nvPr/>
          </p:nvPicPr>
          <p:blipFill>
            <a:blip r:embed="rId4"/>
            <a:stretch>
              <a:fillRect/>
            </a:stretch>
          </p:blipFill>
          <p:spPr>
            <a:xfrm>
              <a:off x="7959867" y="1339410"/>
              <a:ext cx="3405604" cy="2155062"/>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7A00CB76-9D89-42BC-97EB-F335C3704A63}"/>
                </a:ext>
              </a:extLst>
            </p:cNvPr>
            <p:cNvSpPr/>
            <p:nvPr/>
          </p:nvSpPr>
          <p:spPr>
            <a:xfrm>
              <a:off x="10426525" y="2860461"/>
              <a:ext cx="399971" cy="18449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Picture 6">
            <a:extLst>
              <a:ext uri="{FF2B5EF4-FFF2-40B4-BE49-F238E27FC236}">
                <a16:creationId xmlns:a16="http://schemas.microsoft.com/office/drawing/2014/main" id="{CB904783-001B-4FB9-967E-CE091B9646B6}"/>
              </a:ext>
            </a:extLst>
          </p:cNvPr>
          <p:cNvPicPr>
            <a:picLocks noChangeAspect="1"/>
          </p:cNvPicPr>
          <p:nvPr/>
        </p:nvPicPr>
        <p:blipFill rotWithShape="1">
          <a:blip r:embed="rId5"/>
          <a:srcRect r="56578" b="23744"/>
          <a:stretch/>
        </p:blipFill>
        <p:spPr>
          <a:xfrm>
            <a:off x="9759153" y="1621766"/>
            <a:ext cx="2114840" cy="1984395"/>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B313520B-8397-4977-BED3-A3628D3292F6}"/>
              </a:ext>
            </a:extLst>
          </p:cNvPr>
          <p:cNvSpPr txBox="1"/>
          <p:nvPr/>
        </p:nvSpPr>
        <p:spPr>
          <a:xfrm>
            <a:off x="5845027" y="5478867"/>
            <a:ext cx="2114840" cy="369332"/>
          </a:xfrm>
          <a:prstGeom prst="rect">
            <a:avLst/>
          </a:prstGeom>
          <a:noFill/>
        </p:spPr>
        <p:txBody>
          <a:bodyPr wrap="square" rtlCol="0">
            <a:spAutoFit/>
          </a:bodyPr>
          <a:lstStyle/>
          <a:p>
            <a:endParaRPr lang="en-GB" dirty="0"/>
          </a:p>
        </p:txBody>
      </p:sp>
      <p:sp>
        <p:nvSpPr>
          <p:cNvPr id="11" name="TextBox 10">
            <a:extLst>
              <a:ext uri="{FF2B5EF4-FFF2-40B4-BE49-F238E27FC236}">
                <a16:creationId xmlns:a16="http://schemas.microsoft.com/office/drawing/2014/main" id="{4B9B1F6A-804B-4F31-8C7B-6FCC822B0576}"/>
              </a:ext>
            </a:extLst>
          </p:cNvPr>
          <p:cNvSpPr txBox="1"/>
          <p:nvPr/>
        </p:nvSpPr>
        <p:spPr>
          <a:xfrm>
            <a:off x="9871420" y="4138608"/>
            <a:ext cx="1890303" cy="369332"/>
          </a:xfrm>
          <a:prstGeom prst="rect">
            <a:avLst/>
          </a:prstGeom>
          <a:noFill/>
        </p:spPr>
        <p:txBody>
          <a:bodyPr wrap="square" rtlCol="0">
            <a:spAutoFit/>
          </a:bodyPr>
          <a:lstStyle/>
          <a:p>
            <a:r>
              <a:rPr lang="en-GB" dirty="0">
                <a:solidFill>
                  <a:schemeClr val="accent2"/>
                </a:solidFill>
              </a:rPr>
              <a:t>Accessibility On</a:t>
            </a:r>
          </a:p>
        </p:txBody>
      </p:sp>
      <p:sp>
        <p:nvSpPr>
          <p:cNvPr id="12" name="TextBox 11">
            <a:extLst>
              <a:ext uri="{FF2B5EF4-FFF2-40B4-BE49-F238E27FC236}">
                <a16:creationId xmlns:a16="http://schemas.microsoft.com/office/drawing/2014/main" id="{FB4156C5-94B1-4A16-B01F-0BB0A125185E}"/>
              </a:ext>
            </a:extLst>
          </p:cNvPr>
          <p:cNvSpPr txBox="1"/>
          <p:nvPr/>
        </p:nvSpPr>
        <p:spPr>
          <a:xfrm>
            <a:off x="9871421" y="1192439"/>
            <a:ext cx="1890303" cy="369332"/>
          </a:xfrm>
          <a:prstGeom prst="rect">
            <a:avLst/>
          </a:prstGeom>
          <a:noFill/>
        </p:spPr>
        <p:txBody>
          <a:bodyPr wrap="square" rtlCol="0">
            <a:spAutoFit/>
          </a:bodyPr>
          <a:lstStyle/>
          <a:p>
            <a:r>
              <a:rPr lang="en-GB" dirty="0">
                <a:solidFill>
                  <a:schemeClr val="accent2"/>
                </a:solidFill>
              </a:rPr>
              <a:t>Accessibility Off</a:t>
            </a:r>
          </a:p>
        </p:txBody>
      </p:sp>
    </p:spTree>
    <p:custDataLst>
      <p:tags r:id="rId1"/>
    </p:custDataLst>
    <p:extLst>
      <p:ext uri="{BB962C8B-B14F-4D97-AF65-F5344CB8AC3E}">
        <p14:creationId xmlns:p14="http://schemas.microsoft.com/office/powerpoint/2010/main" val="72278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sp>
        <p:nvSpPr>
          <p:cNvPr id="4" name="Title 3">
            <a:extLst>
              <a:ext uri="{FF2B5EF4-FFF2-40B4-BE49-F238E27FC236}">
                <a16:creationId xmlns:a16="http://schemas.microsoft.com/office/drawing/2014/main" id="{0A9BCFF1-7B71-4383-8E7B-CC7B6921963C}"/>
              </a:ext>
            </a:extLst>
          </p:cNvPr>
          <p:cNvSpPr>
            <a:spLocks noGrp="1"/>
          </p:cNvSpPr>
          <p:nvPr>
            <p:ph type="title"/>
          </p:nvPr>
        </p:nvSpPr>
        <p:spPr>
          <a:xfrm>
            <a:off x="242372" y="557213"/>
            <a:ext cx="11655846" cy="535531"/>
          </a:xfrm>
        </p:spPr>
        <p:txBody>
          <a:bodyPr/>
          <a:lstStyle/>
          <a:p>
            <a:r>
              <a:rPr lang="en-GB" sz="3200" dirty="0">
                <a:solidFill>
                  <a:schemeClr val="tx2"/>
                </a:solidFill>
              </a:rPr>
              <a:t>Using your personal device</a:t>
            </a:r>
          </a:p>
        </p:txBody>
      </p:sp>
      <p:sp>
        <p:nvSpPr>
          <p:cNvPr id="7" name="TextBox 6">
            <a:extLst>
              <a:ext uri="{FF2B5EF4-FFF2-40B4-BE49-F238E27FC236}">
                <a16:creationId xmlns:a16="http://schemas.microsoft.com/office/drawing/2014/main" id="{395C0134-7BEA-47CF-BC40-6F5F3BD28705}"/>
              </a:ext>
            </a:extLst>
          </p:cNvPr>
          <p:cNvSpPr txBox="1"/>
          <p:nvPr/>
        </p:nvSpPr>
        <p:spPr>
          <a:xfrm>
            <a:off x="242371" y="1450601"/>
            <a:ext cx="11429675" cy="3785652"/>
          </a:xfrm>
          <a:prstGeom prst="rect">
            <a:avLst/>
          </a:prstGeom>
          <a:noFill/>
        </p:spPr>
        <p:txBody>
          <a:bodyPr wrap="square" rtlCol="0">
            <a:spAutoFit/>
          </a:bodyPr>
          <a:lstStyle/>
          <a:p>
            <a:r>
              <a:rPr lang="en-GB" sz="1600" dirty="0"/>
              <a:t>If you choose to access your training via a personal device then you can do so. </a:t>
            </a:r>
          </a:p>
          <a:p>
            <a:r>
              <a:rPr lang="en-GB" sz="1600" dirty="0"/>
              <a:t>If using a phone then you’ll need to install the relevant App link below: </a:t>
            </a:r>
          </a:p>
          <a:p>
            <a:endParaRPr lang="en-GB" sz="1600" dirty="0"/>
          </a:p>
          <a:p>
            <a:r>
              <a:rPr lang="en-GB" sz="1600" dirty="0">
                <a:solidFill>
                  <a:schemeClr val="accent2"/>
                </a:solidFill>
              </a:rPr>
              <a:t>Android App on phone: </a:t>
            </a:r>
            <a:r>
              <a:rPr lang="en-GB" sz="1600" u="sng" dirty="0">
                <a:hlinkClick r:id="rId3"/>
              </a:rPr>
              <a:t>https://play.google.com/store/apps/details?id=com.cisco.webex.meetings</a:t>
            </a:r>
            <a:endParaRPr lang="en-GB" sz="1600" dirty="0"/>
          </a:p>
          <a:p>
            <a:r>
              <a:rPr lang="en-GB" sz="1600" dirty="0"/>
              <a:t> </a:t>
            </a:r>
          </a:p>
          <a:p>
            <a:r>
              <a:rPr lang="en-GB" sz="1600" dirty="0">
                <a:solidFill>
                  <a:schemeClr val="accent2"/>
                </a:solidFill>
              </a:rPr>
              <a:t>iOS App on phone: </a:t>
            </a:r>
            <a:r>
              <a:rPr lang="en-GB" sz="1600" u="sng" dirty="0">
                <a:hlinkClick r:id="rId4"/>
              </a:rPr>
              <a:t>https://apps.apple.com/us/app/cisco-webex-meetings/id298844386</a:t>
            </a:r>
            <a:endParaRPr lang="en-GB" sz="1600" dirty="0"/>
          </a:p>
          <a:p>
            <a:r>
              <a:rPr lang="en-GB" sz="1600" dirty="0"/>
              <a:t> </a:t>
            </a:r>
          </a:p>
          <a:p>
            <a:r>
              <a:rPr lang="en-GB" sz="1600" dirty="0"/>
              <a:t>If using a laptop then you will need to install the relevant browser add on below:</a:t>
            </a:r>
          </a:p>
          <a:p>
            <a:endParaRPr lang="en-GB" sz="1600" b="1" dirty="0"/>
          </a:p>
          <a:p>
            <a:r>
              <a:rPr lang="en-GB" sz="1600" dirty="0">
                <a:solidFill>
                  <a:schemeClr val="accent2"/>
                </a:solidFill>
              </a:rPr>
              <a:t>Cisco WebEx for Chrome via laptop:</a:t>
            </a:r>
          </a:p>
          <a:p>
            <a:r>
              <a:rPr lang="en-GB" sz="1600" u="sng" dirty="0">
                <a:hlinkClick r:id="rId5"/>
              </a:rPr>
              <a:t>https://chrome.google.com/webstore/detail/cisco-webex-extension/jlhmfgmfgeifomenelglieieghnjghma?hl=en</a:t>
            </a:r>
            <a:endParaRPr lang="en-GB" sz="1600" dirty="0"/>
          </a:p>
          <a:p>
            <a:r>
              <a:rPr lang="en-GB" sz="1600" dirty="0"/>
              <a:t> </a:t>
            </a:r>
          </a:p>
          <a:p>
            <a:r>
              <a:rPr lang="en-GB" sz="1600" dirty="0">
                <a:solidFill>
                  <a:schemeClr val="accent2"/>
                </a:solidFill>
              </a:rPr>
              <a:t>WebEx for Firefox via laptop:</a:t>
            </a:r>
          </a:p>
          <a:p>
            <a:r>
              <a:rPr lang="en-GB" sz="1600" u="sng" dirty="0">
                <a:hlinkClick r:id="rId6"/>
              </a:rPr>
              <a:t>https://addons.mozilla.org/en-US/firefox/addon/cisco-webex-extension/</a:t>
            </a:r>
            <a:endParaRPr lang="en-GB" sz="1600" dirty="0"/>
          </a:p>
          <a:p>
            <a:endParaRPr lang="en-GB" sz="1600" dirty="0"/>
          </a:p>
        </p:txBody>
      </p:sp>
    </p:spTree>
    <p:custDataLst>
      <p:tags r:id="rId1"/>
    </p:custDataLst>
    <p:extLst>
      <p:ext uri="{BB962C8B-B14F-4D97-AF65-F5344CB8AC3E}">
        <p14:creationId xmlns:p14="http://schemas.microsoft.com/office/powerpoint/2010/main" val="144078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sp>
        <p:nvSpPr>
          <p:cNvPr id="4" name="Title 3">
            <a:extLst>
              <a:ext uri="{FF2B5EF4-FFF2-40B4-BE49-F238E27FC236}">
                <a16:creationId xmlns:a16="http://schemas.microsoft.com/office/drawing/2014/main" id="{0A9BCFF1-7B71-4383-8E7B-CC7B6921963C}"/>
              </a:ext>
            </a:extLst>
          </p:cNvPr>
          <p:cNvSpPr>
            <a:spLocks noGrp="1"/>
          </p:cNvSpPr>
          <p:nvPr>
            <p:ph type="title"/>
          </p:nvPr>
        </p:nvSpPr>
        <p:spPr>
          <a:xfrm>
            <a:off x="242372" y="557213"/>
            <a:ext cx="11655846" cy="757130"/>
          </a:xfrm>
        </p:spPr>
        <p:txBody>
          <a:bodyPr/>
          <a:lstStyle/>
          <a:p>
            <a:r>
              <a:rPr lang="en-GB" dirty="0">
                <a:solidFill>
                  <a:schemeClr val="tx2"/>
                </a:solidFill>
              </a:rPr>
              <a:t>Manual login process</a:t>
            </a:r>
            <a:endParaRPr lang="en-GB" sz="2000" dirty="0">
              <a:solidFill>
                <a:schemeClr val="tx2"/>
              </a:solidFill>
              <a:highlight>
                <a:srgbClr val="FFFF00"/>
              </a:highlight>
            </a:endParaRPr>
          </a:p>
        </p:txBody>
      </p:sp>
      <p:sp>
        <p:nvSpPr>
          <p:cNvPr id="7" name="TextBox 6">
            <a:extLst>
              <a:ext uri="{FF2B5EF4-FFF2-40B4-BE49-F238E27FC236}">
                <a16:creationId xmlns:a16="http://schemas.microsoft.com/office/drawing/2014/main" id="{395C0134-7BEA-47CF-BC40-6F5F3BD28705}"/>
              </a:ext>
            </a:extLst>
          </p:cNvPr>
          <p:cNvSpPr txBox="1"/>
          <p:nvPr/>
        </p:nvSpPr>
        <p:spPr>
          <a:xfrm>
            <a:off x="242371" y="1450601"/>
            <a:ext cx="7287541" cy="1443152"/>
          </a:xfrm>
          <a:prstGeom prst="rect">
            <a:avLst/>
          </a:prstGeom>
          <a:noFill/>
        </p:spPr>
        <p:txBody>
          <a:bodyPr wrap="square" rtlCol="0">
            <a:spAutoFit/>
          </a:bodyPr>
          <a:lstStyle/>
          <a:p>
            <a:pPr>
              <a:lnSpc>
                <a:spcPct val="150000"/>
              </a:lnSpc>
              <a:buClr>
                <a:schemeClr val="tx2"/>
              </a:buClr>
              <a:buSzPct val="120000"/>
            </a:pPr>
            <a:r>
              <a:rPr lang="en-GB" sz="1200" dirty="0"/>
              <a:t>If for any reason you are unable to access the Saba LMS via Connect then you can manually login:</a:t>
            </a:r>
          </a:p>
          <a:p>
            <a:pPr marL="358775" indent="-179388">
              <a:lnSpc>
                <a:spcPct val="150000"/>
              </a:lnSpc>
              <a:buClr>
                <a:schemeClr val="tx2"/>
              </a:buClr>
              <a:buSzPct val="120000"/>
              <a:buFont typeface="Arial" panose="020B0604020202020204" pitchFamily="34" charset="0"/>
              <a:buChar char="•"/>
            </a:pPr>
            <a:r>
              <a:rPr lang="en-GB" sz="1200" dirty="0"/>
              <a:t>Within the web browser address bar type: </a:t>
            </a:r>
            <a:r>
              <a:rPr lang="en-GB" sz="1200" dirty="0">
                <a:solidFill>
                  <a:schemeClr val="accent2"/>
                </a:solidFill>
                <a:hlinkClick r:id="rId3">
                  <a:extLst>
                    <a:ext uri="{A12FA001-AC4F-418D-AE19-62706E023703}">
                      <ahyp:hlinkClr xmlns:ahyp="http://schemas.microsoft.com/office/drawing/2018/hyperlinkcolor" val="tx"/>
                    </a:ext>
                  </a:extLst>
                </a:hlinkClick>
              </a:rPr>
              <a:t>www.censustraining.co.uk</a:t>
            </a:r>
            <a:r>
              <a:rPr lang="en-GB" sz="1200" dirty="0"/>
              <a:t> and press enter.</a:t>
            </a:r>
          </a:p>
          <a:p>
            <a:pPr marL="358775" indent="-179388">
              <a:lnSpc>
                <a:spcPct val="150000"/>
              </a:lnSpc>
              <a:buClr>
                <a:schemeClr val="tx2"/>
              </a:buClr>
              <a:buSzPct val="120000"/>
              <a:buFont typeface="Arial" panose="020B0604020202020204" pitchFamily="34" charset="0"/>
              <a:buChar char="•"/>
            </a:pPr>
            <a:r>
              <a:rPr lang="en-GB" sz="1200" dirty="0"/>
              <a:t>On the login screen, use your work email address: ‘…@ons.gov.uk’ which is also your username.</a:t>
            </a:r>
          </a:p>
          <a:p>
            <a:pPr marL="358775" indent="-179388">
              <a:lnSpc>
                <a:spcPct val="150000"/>
              </a:lnSpc>
              <a:buClr>
                <a:schemeClr val="tx2"/>
              </a:buClr>
              <a:buSzPct val="120000"/>
              <a:buFont typeface="Arial" panose="020B0604020202020204" pitchFamily="34" charset="0"/>
              <a:buChar char="•"/>
            </a:pPr>
            <a:r>
              <a:rPr lang="en-GB" sz="1200" dirty="0"/>
              <a:t>The default password will be set s ‘#********’. You will be prompted to change it to something more secure on first sign in.</a:t>
            </a:r>
          </a:p>
        </p:txBody>
      </p:sp>
      <p:pic>
        <p:nvPicPr>
          <p:cNvPr id="5" name="Picture 4">
            <a:extLst>
              <a:ext uri="{FF2B5EF4-FFF2-40B4-BE49-F238E27FC236}">
                <a16:creationId xmlns:a16="http://schemas.microsoft.com/office/drawing/2014/main" id="{F9B31300-2C06-4C6A-93C0-2D1CE1EA0C15}"/>
              </a:ext>
            </a:extLst>
          </p:cNvPr>
          <p:cNvPicPr>
            <a:picLocks noChangeAspect="1"/>
          </p:cNvPicPr>
          <p:nvPr/>
        </p:nvPicPr>
        <p:blipFill rotWithShape="1">
          <a:blip r:embed="rId4"/>
          <a:srcRect t="3258"/>
          <a:stretch/>
        </p:blipFill>
        <p:spPr>
          <a:xfrm>
            <a:off x="8010411" y="1005839"/>
            <a:ext cx="2572377" cy="2251563"/>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C91C0D09-48C2-4AB5-B016-D27B31A69899}"/>
              </a:ext>
            </a:extLst>
          </p:cNvPr>
          <p:cNvSpPr txBox="1"/>
          <p:nvPr/>
        </p:nvSpPr>
        <p:spPr>
          <a:xfrm>
            <a:off x="242372" y="3823506"/>
            <a:ext cx="6333961" cy="1720151"/>
          </a:xfrm>
          <a:prstGeom prst="rect">
            <a:avLst/>
          </a:prstGeom>
          <a:noFill/>
        </p:spPr>
        <p:txBody>
          <a:bodyPr wrap="square" rtlCol="0">
            <a:spAutoFit/>
          </a:bodyPr>
          <a:lstStyle/>
          <a:p>
            <a:pPr>
              <a:lnSpc>
                <a:spcPct val="150000"/>
              </a:lnSpc>
              <a:buClr>
                <a:schemeClr val="tx2"/>
              </a:buClr>
              <a:buSzPct val="120000"/>
            </a:pPr>
            <a:r>
              <a:rPr lang="en-GB" sz="1200" dirty="0"/>
              <a:t>If you forget your password, you can use the Forgotten Password option:</a:t>
            </a:r>
          </a:p>
          <a:p>
            <a:pPr marL="285750" indent="-285750">
              <a:lnSpc>
                <a:spcPct val="150000"/>
              </a:lnSpc>
              <a:buClr>
                <a:schemeClr val="tx2"/>
              </a:buClr>
              <a:buSzPct val="120000"/>
              <a:buFont typeface="Arial" panose="020B0604020202020204" pitchFamily="34" charset="0"/>
              <a:buChar char="•"/>
            </a:pPr>
            <a:r>
              <a:rPr lang="en-GB" sz="1200" dirty="0"/>
              <a:t>Click on ‘More Options’ to expand the dialogue box and select the </a:t>
            </a:r>
          </a:p>
          <a:p>
            <a:pPr>
              <a:lnSpc>
                <a:spcPct val="150000"/>
              </a:lnSpc>
              <a:buClr>
                <a:schemeClr val="tx2"/>
              </a:buClr>
              <a:buSzPct val="120000"/>
            </a:pPr>
            <a:r>
              <a:rPr lang="en-GB" sz="1200" dirty="0"/>
              <a:t>       ‘Forgotten your Password’ link.</a:t>
            </a:r>
          </a:p>
          <a:p>
            <a:pPr marL="285750" indent="-285750">
              <a:lnSpc>
                <a:spcPct val="150000"/>
              </a:lnSpc>
              <a:buClr>
                <a:schemeClr val="tx2"/>
              </a:buClr>
              <a:buSzPct val="120000"/>
              <a:buFont typeface="Arial" panose="020B0604020202020204" pitchFamily="34" charset="0"/>
              <a:buChar char="•"/>
            </a:pPr>
            <a:r>
              <a:rPr lang="en-GB" sz="1200" dirty="0"/>
              <a:t>Enter your valid ONS email address and click on the ‘I’m not a robot’ check box.</a:t>
            </a:r>
          </a:p>
          <a:p>
            <a:pPr marL="285750" indent="-285750">
              <a:lnSpc>
                <a:spcPct val="150000"/>
              </a:lnSpc>
              <a:buClr>
                <a:schemeClr val="tx2"/>
              </a:buClr>
              <a:buSzPct val="120000"/>
              <a:buFont typeface="Arial" panose="020B0604020202020204" pitchFamily="34" charset="0"/>
              <a:buChar char="•"/>
            </a:pPr>
            <a:r>
              <a:rPr lang="en-GB" sz="1200" dirty="0"/>
              <a:t>Once you select the ‘EMAIL MY PASSWORD’ button, an email will be sent to your inbox containing a link which will allow you to change the password.</a:t>
            </a:r>
          </a:p>
        </p:txBody>
      </p:sp>
      <p:sp>
        <p:nvSpPr>
          <p:cNvPr id="14" name="Title 3">
            <a:extLst>
              <a:ext uri="{FF2B5EF4-FFF2-40B4-BE49-F238E27FC236}">
                <a16:creationId xmlns:a16="http://schemas.microsoft.com/office/drawing/2014/main" id="{0D313BD1-98C2-4CF8-AB20-B621D5F4B19B}"/>
              </a:ext>
            </a:extLst>
          </p:cNvPr>
          <p:cNvSpPr txBox="1">
            <a:spLocks/>
          </p:cNvSpPr>
          <p:nvPr/>
        </p:nvSpPr>
        <p:spPr>
          <a:xfrm>
            <a:off x="395497" y="3335804"/>
            <a:ext cx="5978926" cy="369332"/>
          </a:xfrm>
          <a:prstGeom prst="rect">
            <a:avLst/>
          </a:prstGeom>
        </p:spPr>
        <p:txBody>
          <a:bodyPr vert="horz" wrap="square" lIns="0" tIns="45720" rIns="91440" bIns="45720" rtlCol="0" anchor="t" anchorCtr="0">
            <a:spAutoFit/>
          </a:bodyPr>
          <a:lstStyle>
            <a:lvl1pPr algn="l" defTabSz="914400" rtl="0" eaLnBrk="1" latinLnBrk="0" hangingPunct="1">
              <a:lnSpc>
                <a:spcPct val="90000"/>
              </a:lnSpc>
              <a:spcBef>
                <a:spcPct val="0"/>
              </a:spcBef>
              <a:buNone/>
              <a:defRPr sz="4800" b="1" kern="1200" baseline="0">
                <a:solidFill>
                  <a:schemeClr val="tx1"/>
                </a:solidFill>
                <a:latin typeface="+mj-lt"/>
                <a:ea typeface="+mj-ea"/>
                <a:cs typeface="+mj-cs"/>
              </a:defRPr>
            </a:lvl1pPr>
          </a:lstStyle>
          <a:p>
            <a:r>
              <a:rPr lang="en-GB" sz="2000" dirty="0">
                <a:solidFill>
                  <a:schemeClr val="tx2"/>
                </a:solidFill>
              </a:rPr>
              <a:t>What to do if you forget your password</a:t>
            </a:r>
            <a:r>
              <a:rPr lang="en-GB" sz="2000" dirty="0">
                <a:solidFill>
                  <a:schemeClr val="tx2"/>
                </a:solidFill>
                <a:highlight>
                  <a:srgbClr val="FFFF00"/>
                </a:highlight>
              </a:rPr>
              <a:t> </a:t>
            </a:r>
          </a:p>
        </p:txBody>
      </p:sp>
      <p:grpSp>
        <p:nvGrpSpPr>
          <p:cNvPr id="10" name="Group 9">
            <a:extLst>
              <a:ext uri="{FF2B5EF4-FFF2-40B4-BE49-F238E27FC236}">
                <a16:creationId xmlns:a16="http://schemas.microsoft.com/office/drawing/2014/main" id="{328FAFB7-6AD8-4BB6-A53D-FB3493163113}"/>
              </a:ext>
            </a:extLst>
          </p:cNvPr>
          <p:cNvGrpSpPr/>
          <p:nvPr/>
        </p:nvGrpSpPr>
        <p:grpSpPr>
          <a:xfrm>
            <a:off x="9381745" y="3499771"/>
            <a:ext cx="2567884" cy="2352389"/>
            <a:chOff x="9381745" y="3499771"/>
            <a:chExt cx="2567884" cy="2352389"/>
          </a:xfrm>
        </p:grpSpPr>
        <p:pic>
          <p:nvPicPr>
            <p:cNvPr id="6" name="Picture 5">
              <a:extLst>
                <a:ext uri="{FF2B5EF4-FFF2-40B4-BE49-F238E27FC236}">
                  <a16:creationId xmlns:a16="http://schemas.microsoft.com/office/drawing/2014/main" id="{0BB821D1-D0FF-4EEC-A06C-FC0E94C837CF}"/>
                </a:ext>
              </a:extLst>
            </p:cNvPr>
            <p:cNvPicPr>
              <a:picLocks noChangeAspect="1"/>
            </p:cNvPicPr>
            <p:nvPr/>
          </p:nvPicPr>
          <p:blipFill rotWithShape="1">
            <a:blip r:embed="rId5"/>
            <a:srcRect l="1102" t="2918" r="2835" b="2794"/>
            <a:stretch/>
          </p:blipFill>
          <p:spPr>
            <a:xfrm>
              <a:off x="9381745" y="3499771"/>
              <a:ext cx="2567884" cy="2352389"/>
            </a:xfrm>
            <a:prstGeom prst="rect">
              <a:avLst/>
            </a:prstGeom>
            <a:ln>
              <a:noFill/>
            </a:ln>
            <a:effectLst>
              <a:outerShdw blurRad="292100" dist="139700" dir="2700000" algn="tl" rotWithShape="0">
                <a:srgbClr val="333333">
                  <a:alpha val="65000"/>
                </a:srgbClr>
              </a:outerShdw>
            </a:effectLst>
          </p:spPr>
        </p:pic>
        <p:sp>
          <p:nvSpPr>
            <p:cNvPr id="16" name="Rectangle 15">
              <a:extLst>
                <a:ext uri="{FF2B5EF4-FFF2-40B4-BE49-F238E27FC236}">
                  <a16:creationId xmlns:a16="http://schemas.microsoft.com/office/drawing/2014/main" id="{6E644016-7ED0-4ACC-A850-8B21085F1A0D}"/>
                </a:ext>
              </a:extLst>
            </p:cNvPr>
            <p:cNvSpPr/>
            <p:nvPr/>
          </p:nvSpPr>
          <p:spPr>
            <a:xfrm>
              <a:off x="9668388" y="4530578"/>
              <a:ext cx="1131884" cy="2876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3167692-A09E-42D9-9AF3-F881F42FAB63}"/>
                </a:ext>
              </a:extLst>
            </p:cNvPr>
            <p:cNvSpPr/>
            <p:nvPr/>
          </p:nvSpPr>
          <p:spPr>
            <a:xfrm>
              <a:off x="9543516" y="5112589"/>
              <a:ext cx="2291925" cy="2876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D23CB2CE-AAB9-41BC-BAAE-A18680C482BC}"/>
              </a:ext>
            </a:extLst>
          </p:cNvPr>
          <p:cNvGrpSpPr/>
          <p:nvPr/>
        </p:nvGrpSpPr>
        <p:grpSpPr>
          <a:xfrm>
            <a:off x="6690521" y="3499772"/>
            <a:ext cx="2471803" cy="2352389"/>
            <a:chOff x="6690521" y="3499772"/>
            <a:chExt cx="2471803" cy="2352389"/>
          </a:xfrm>
        </p:grpSpPr>
        <p:pic>
          <p:nvPicPr>
            <p:cNvPr id="3" name="Picture 2">
              <a:extLst>
                <a:ext uri="{FF2B5EF4-FFF2-40B4-BE49-F238E27FC236}">
                  <a16:creationId xmlns:a16="http://schemas.microsoft.com/office/drawing/2014/main" id="{B2B45988-1CE6-43CE-BCFC-1719AE2332E4}"/>
                </a:ext>
              </a:extLst>
            </p:cNvPr>
            <p:cNvPicPr>
              <a:picLocks noChangeAspect="1"/>
            </p:cNvPicPr>
            <p:nvPr/>
          </p:nvPicPr>
          <p:blipFill rotWithShape="1">
            <a:blip r:embed="rId6"/>
            <a:srcRect l="624" t="2918" r="3286" b="2794"/>
            <a:stretch/>
          </p:blipFill>
          <p:spPr>
            <a:xfrm>
              <a:off x="6690521" y="3499772"/>
              <a:ext cx="2471803" cy="2352389"/>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0C113DDB-88DE-46C8-B60E-DC9AE1CAF5B8}"/>
                </a:ext>
              </a:extLst>
            </p:cNvPr>
            <p:cNvSpPr/>
            <p:nvPr/>
          </p:nvSpPr>
          <p:spPr>
            <a:xfrm>
              <a:off x="6813374" y="4896929"/>
              <a:ext cx="914400" cy="21566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168DB14A-70D7-4E8C-AE39-E374604C7A8F}"/>
                </a:ext>
              </a:extLst>
            </p:cNvPr>
            <p:cNvSpPr/>
            <p:nvPr/>
          </p:nvSpPr>
          <p:spPr>
            <a:xfrm>
              <a:off x="7926422" y="5148594"/>
              <a:ext cx="668938" cy="21566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ustDataLst>
      <p:tags r:id="rId1"/>
    </p:custDataLst>
    <p:extLst>
      <p:ext uri="{BB962C8B-B14F-4D97-AF65-F5344CB8AC3E}">
        <p14:creationId xmlns:p14="http://schemas.microsoft.com/office/powerpoint/2010/main" val="194677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sp>
        <p:nvSpPr>
          <p:cNvPr id="4" name="Title 3">
            <a:extLst>
              <a:ext uri="{FF2B5EF4-FFF2-40B4-BE49-F238E27FC236}">
                <a16:creationId xmlns:a16="http://schemas.microsoft.com/office/drawing/2014/main" id="{0A9BCFF1-7B71-4383-8E7B-CC7B6921963C}"/>
              </a:ext>
            </a:extLst>
          </p:cNvPr>
          <p:cNvSpPr>
            <a:spLocks noGrp="1"/>
          </p:cNvSpPr>
          <p:nvPr>
            <p:ph type="title"/>
          </p:nvPr>
        </p:nvSpPr>
        <p:spPr/>
        <p:txBody>
          <a:bodyPr/>
          <a:lstStyle/>
          <a:p>
            <a:r>
              <a:rPr lang="en-GB">
                <a:solidFill>
                  <a:schemeClr val="tx2"/>
                </a:solidFill>
              </a:rPr>
              <a:t>Agenda</a:t>
            </a:r>
          </a:p>
        </p:txBody>
      </p:sp>
      <p:graphicFrame>
        <p:nvGraphicFramePr>
          <p:cNvPr id="11" name="Table 11">
            <a:extLst>
              <a:ext uri="{FF2B5EF4-FFF2-40B4-BE49-F238E27FC236}">
                <a16:creationId xmlns:a16="http://schemas.microsoft.com/office/drawing/2014/main" id="{8E9B59A9-28C5-41EB-BFE7-FA1178D95A2F}"/>
              </a:ext>
            </a:extLst>
          </p:cNvPr>
          <p:cNvGraphicFramePr>
            <a:graphicFrameLocks noGrp="1"/>
          </p:cNvGraphicFramePr>
          <p:nvPr>
            <p:ph idx="1"/>
            <p:extLst>
              <p:ext uri="{D42A27DB-BD31-4B8C-83A1-F6EECF244321}">
                <p14:modId xmlns:p14="http://schemas.microsoft.com/office/powerpoint/2010/main" val="1205021983"/>
              </p:ext>
            </p:extLst>
          </p:nvPr>
        </p:nvGraphicFramePr>
        <p:xfrm>
          <a:off x="374533" y="1613280"/>
          <a:ext cx="11423650" cy="2437512"/>
        </p:xfrm>
        <a:graphic>
          <a:graphicData uri="http://schemas.openxmlformats.org/drawingml/2006/table">
            <a:tbl>
              <a:tblPr firstRow="1" bandRow="1">
                <a:tableStyleId>{2D5ABB26-0587-4C30-8999-92F81FD0307C}</a:tableStyleId>
              </a:tblPr>
              <a:tblGrid>
                <a:gridCol w="2284730">
                  <a:extLst>
                    <a:ext uri="{9D8B030D-6E8A-4147-A177-3AD203B41FA5}">
                      <a16:colId xmlns:a16="http://schemas.microsoft.com/office/drawing/2014/main" val="1142866439"/>
                    </a:ext>
                  </a:extLst>
                </a:gridCol>
                <a:gridCol w="2284730">
                  <a:extLst>
                    <a:ext uri="{9D8B030D-6E8A-4147-A177-3AD203B41FA5}">
                      <a16:colId xmlns:a16="http://schemas.microsoft.com/office/drawing/2014/main" val="1099725634"/>
                    </a:ext>
                  </a:extLst>
                </a:gridCol>
                <a:gridCol w="2284730">
                  <a:extLst>
                    <a:ext uri="{9D8B030D-6E8A-4147-A177-3AD203B41FA5}">
                      <a16:colId xmlns:a16="http://schemas.microsoft.com/office/drawing/2014/main" val="22597286"/>
                    </a:ext>
                  </a:extLst>
                </a:gridCol>
                <a:gridCol w="2284730">
                  <a:extLst>
                    <a:ext uri="{9D8B030D-6E8A-4147-A177-3AD203B41FA5}">
                      <a16:colId xmlns:a16="http://schemas.microsoft.com/office/drawing/2014/main" val="849228271"/>
                    </a:ext>
                  </a:extLst>
                </a:gridCol>
                <a:gridCol w="2284730">
                  <a:extLst>
                    <a:ext uri="{9D8B030D-6E8A-4147-A177-3AD203B41FA5}">
                      <a16:colId xmlns:a16="http://schemas.microsoft.com/office/drawing/2014/main" val="3758301901"/>
                    </a:ext>
                  </a:extLst>
                </a:gridCol>
              </a:tblGrid>
              <a:tr h="12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chemeClr val="accent4"/>
                          </a:solidFill>
                          <a:hlinkClick r:id="rId3" action="ppaction://hlinksldjump">
                            <a:extLst>
                              <a:ext uri="{A12FA001-AC4F-418D-AE19-62706E023703}">
                                <ahyp:hlinkClr xmlns:ahyp="http://schemas.microsoft.com/office/drawing/2018/hyperlinkcolor" val="tx"/>
                              </a:ext>
                            </a:extLst>
                          </a:hlinkClick>
                        </a:rPr>
                        <a:t>How to access your training plan</a:t>
                      </a:r>
                      <a:endParaRPr lang="en-GB" sz="1800" dirty="0">
                        <a:solidFill>
                          <a:schemeClr val="accent4"/>
                        </a:solidFill>
                      </a:endParaRPr>
                    </a:p>
                  </a:txBody>
                  <a:tcPr anchor="ctr">
                    <a:cell3D prstMaterial="dkEdge">
                      <a:bevel prst="riblet"/>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chemeClr val="accent4"/>
                          </a:solidFill>
                          <a:hlinkClick r:id="rId4" action="ppaction://hlinksldjump">
                            <a:extLst>
                              <a:ext uri="{A12FA001-AC4F-418D-AE19-62706E023703}">
                                <ahyp:hlinkClr xmlns:ahyp="http://schemas.microsoft.com/office/drawing/2018/hyperlinkcolor" val="tx"/>
                              </a:ext>
                            </a:extLst>
                          </a:hlinkClick>
                        </a:rPr>
                        <a:t>Training Platform Landing page</a:t>
                      </a:r>
                      <a:endParaRPr lang="en-GB" sz="1800" dirty="0">
                        <a:solidFill>
                          <a:schemeClr val="accent4"/>
                        </a:solidFill>
                      </a:endParaRPr>
                    </a:p>
                  </a:txBody>
                  <a:tcPr anchor="ctr">
                    <a:cell3D prstMaterial="dkEdge">
                      <a:bevel prst="riblet"/>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chemeClr val="accent4"/>
                          </a:solidFill>
                          <a:hlinkClick r:id="rId5" action="ppaction://hlinksldjump">
                            <a:extLst>
                              <a:ext uri="{A12FA001-AC4F-418D-AE19-62706E023703}">
                                <ahyp:hlinkClr xmlns:ahyp="http://schemas.microsoft.com/office/drawing/2018/hyperlinkcolor" val="tx"/>
                              </a:ext>
                            </a:extLst>
                          </a:hlinkClick>
                        </a:rPr>
                        <a:t>Navigate the Training Platform</a:t>
                      </a:r>
                      <a:endParaRPr lang="en-GB" dirty="0">
                        <a:solidFill>
                          <a:schemeClr val="accent4"/>
                        </a:solidFill>
                      </a:endParaRPr>
                    </a:p>
                  </a:txBody>
                  <a:tcPr anchor="ctr">
                    <a:cell3D prstMaterial="dkEdge">
                      <a:bevel prst="riblet"/>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chemeClr val="accent4"/>
                          </a:solidFill>
                          <a:hlinkClick r:id="rId6" action="ppaction://hlinksldjump">
                            <a:extLst>
                              <a:ext uri="{A12FA001-AC4F-418D-AE19-62706E023703}">
                                <ahyp:hlinkClr xmlns:ahyp="http://schemas.microsoft.com/office/drawing/2018/hyperlinkcolor" val="tx"/>
                              </a:ext>
                            </a:extLst>
                          </a:hlinkClick>
                        </a:rPr>
                        <a:t>Register for your Curriculum</a:t>
                      </a:r>
                      <a:endParaRPr lang="en-GB" dirty="0">
                        <a:solidFill>
                          <a:schemeClr val="accent4"/>
                        </a:solidFill>
                      </a:endParaRPr>
                    </a:p>
                  </a:txBody>
                  <a:tcPr anchor="ctr">
                    <a:cell3D prstMaterial="dkEdge">
                      <a:bevel prst="riblet"/>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chemeClr val="accent4"/>
                          </a:solidFill>
                          <a:hlinkClick r:id="rId7" action="ppaction://hlinksldjump">
                            <a:extLst>
                              <a:ext uri="{A12FA001-AC4F-418D-AE19-62706E023703}">
                                <ahyp:hlinkClr xmlns:ahyp="http://schemas.microsoft.com/office/drawing/2018/hyperlinkcolor" val="tx"/>
                              </a:ext>
                            </a:extLst>
                          </a:hlinkClick>
                        </a:rPr>
                        <a:t>How to Launch your First Module</a:t>
                      </a:r>
                      <a:endParaRPr lang="en-GB" dirty="0">
                        <a:solidFill>
                          <a:schemeClr val="accent4"/>
                        </a:solidFill>
                      </a:endParaRPr>
                    </a:p>
                  </a:txBody>
                  <a:tcPr anchor="ctr">
                    <a:cell3D prstMaterial="dkEdge">
                      <a:bevel prst="riblet"/>
                      <a:lightRig rig="flood" dir="t"/>
                    </a:cell3D>
                  </a:tcPr>
                </a:tc>
                <a:extLst>
                  <a:ext uri="{0D108BD9-81ED-4DB2-BD59-A6C34878D82A}">
                    <a16:rowId xmlns:a16="http://schemas.microsoft.com/office/drawing/2014/main" val="2377548890"/>
                  </a:ext>
                </a:extLst>
              </a:tr>
              <a:tr h="1218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chemeClr val="accent4"/>
                          </a:solidFill>
                          <a:hlinkClick r:id="rId8" action="ppaction://hlinksldjump">
                            <a:extLst>
                              <a:ext uri="{A12FA001-AC4F-418D-AE19-62706E023703}">
                                <ahyp:hlinkClr xmlns:ahyp="http://schemas.microsoft.com/office/drawing/2018/hyperlinkcolor" val="tx"/>
                              </a:ext>
                            </a:extLst>
                          </a:hlinkClick>
                        </a:rPr>
                        <a:t>Final Assessments</a:t>
                      </a:r>
                      <a:endParaRPr lang="en-GB" dirty="0">
                        <a:solidFill>
                          <a:schemeClr val="accent4"/>
                        </a:solidFill>
                      </a:endParaRPr>
                    </a:p>
                  </a:txBody>
                  <a:tcPr anchor="ctr">
                    <a:cell3D prstMaterial="dkEdge">
                      <a:bevel prst="riblet"/>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chemeClr val="accent4"/>
                          </a:solidFill>
                          <a:hlinkClick r:id="rId9" action="ppaction://hlinksldjump">
                            <a:extLst>
                              <a:ext uri="{A12FA001-AC4F-418D-AE19-62706E023703}">
                                <ahyp:hlinkClr xmlns:ahyp="http://schemas.microsoft.com/office/drawing/2018/hyperlinkcolor" val="tx"/>
                              </a:ext>
                            </a:extLst>
                          </a:hlinkClick>
                        </a:rPr>
                        <a:t>Curriculum completion</a:t>
                      </a:r>
                      <a:endParaRPr lang="en-GB" dirty="0">
                        <a:solidFill>
                          <a:schemeClr val="accent4"/>
                        </a:solidFill>
                      </a:endParaRPr>
                    </a:p>
                  </a:txBody>
                  <a:tcPr anchor="ctr">
                    <a:cell3D prstMaterial="dkEdge">
                      <a:bevel prst="riblet"/>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chemeClr val="accent4"/>
                          </a:solidFill>
                          <a:hlinkClick r:id="rId10" action="ppaction://hlinksldjump">
                            <a:extLst>
                              <a:ext uri="{A12FA001-AC4F-418D-AE19-62706E023703}">
                                <ahyp:hlinkClr xmlns:ahyp="http://schemas.microsoft.com/office/drawing/2018/hyperlinkcolor" val="tx"/>
                              </a:ext>
                            </a:extLst>
                          </a:hlinkClick>
                        </a:rPr>
                        <a:t>Account preferences &amp; Accessibility</a:t>
                      </a:r>
                      <a:endParaRPr lang="en-GB" dirty="0">
                        <a:solidFill>
                          <a:schemeClr val="accent4"/>
                        </a:solidFill>
                      </a:endParaRPr>
                    </a:p>
                  </a:txBody>
                  <a:tcPr anchor="ctr">
                    <a:cell3D prstMaterial="dkEdge">
                      <a:bevel prst="riblet"/>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chemeClr val="accent4"/>
                          </a:solidFill>
                          <a:hlinkClick r:id="rId11" action="ppaction://hlinksldjump">
                            <a:extLst>
                              <a:ext uri="{A12FA001-AC4F-418D-AE19-62706E023703}">
                                <ahyp:hlinkClr xmlns:ahyp="http://schemas.microsoft.com/office/drawing/2018/hyperlinkcolor" val="tx"/>
                              </a:ext>
                            </a:extLst>
                          </a:hlinkClick>
                        </a:rPr>
                        <a:t>Using your personal device</a:t>
                      </a:r>
                      <a:endParaRPr lang="en-GB" dirty="0">
                        <a:solidFill>
                          <a:schemeClr val="accent4"/>
                        </a:solidFill>
                      </a:endParaRPr>
                    </a:p>
                  </a:txBody>
                  <a:tcPr anchor="ctr">
                    <a:cell3D prstMaterial="dkEdge">
                      <a:bevel prst="riblet"/>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chemeClr val="accent4"/>
                          </a:solidFill>
                          <a:hlinkClick r:id="rId12" action="ppaction://hlinksldjump">
                            <a:extLst>
                              <a:ext uri="{A12FA001-AC4F-418D-AE19-62706E023703}">
                                <ahyp:hlinkClr xmlns:ahyp="http://schemas.microsoft.com/office/drawing/2018/hyperlinkcolor" val="tx"/>
                              </a:ext>
                            </a:extLst>
                          </a:hlinkClick>
                        </a:rPr>
                        <a:t>Manual login process</a:t>
                      </a:r>
                      <a:endParaRPr lang="en-GB" dirty="0">
                        <a:solidFill>
                          <a:schemeClr val="accent4"/>
                        </a:solidFill>
                      </a:endParaRPr>
                    </a:p>
                  </a:txBody>
                  <a:tcPr anchor="ctr">
                    <a:cell3D prstMaterial="dkEdge">
                      <a:bevel prst="riblet"/>
                      <a:lightRig rig="flood" dir="t"/>
                    </a:cell3D>
                  </a:tcPr>
                </a:tc>
                <a:extLst>
                  <a:ext uri="{0D108BD9-81ED-4DB2-BD59-A6C34878D82A}">
                    <a16:rowId xmlns:a16="http://schemas.microsoft.com/office/drawing/2014/main" val="3012075220"/>
                  </a:ext>
                </a:extLst>
              </a:tr>
            </a:tbl>
          </a:graphicData>
        </a:graphic>
      </p:graphicFrame>
    </p:spTree>
    <p:custDataLst>
      <p:tags r:id="rId1"/>
    </p:custDataLst>
    <p:extLst>
      <p:ext uri="{BB962C8B-B14F-4D97-AF65-F5344CB8AC3E}">
        <p14:creationId xmlns:p14="http://schemas.microsoft.com/office/powerpoint/2010/main" val="34644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sp>
        <p:nvSpPr>
          <p:cNvPr id="4" name="Title 3">
            <a:extLst>
              <a:ext uri="{FF2B5EF4-FFF2-40B4-BE49-F238E27FC236}">
                <a16:creationId xmlns:a16="http://schemas.microsoft.com/office/drawing/2014/main" id="{0A9BCFF1-7B71-4383-8E7B-CC7B6921963C}"/>
              </a:ext>
            </a:extLst>
          </p:cNvPr>
          <p:cNvSpPr>
            <a:spLocks noGrp="1"/>
          </p:cNvSpPr>
          <p:nvPr>
            <p:ph type="title"/>
          </p:nvPr>
        </p:nvSpPr>
        <p:spPr/>
        <p:txBody>
          <a:bodyPr/>
          <a:lstStyle/>
          <a:p>
            <a:r>
              <a:rPr lang="en-GB">
                <a:solidFill>
                  <a:schemeClr val="tx2"/>
                </a:solidFill>
              </a:rPr>
              <a:t>How to access your training plan</a:t>
            </a:r>
          </a:p>
        </p:txBody>
      </p:sp>
      <p:sp>
        <p:nvSpPr>
          <p:cNvPr id="9" name="Content Placeholder 8">
            <a:extLst>
              <a:ext uri="{FF2B5EF4-FFF2-40B4-BE49-F238E27FC236}">
                <a16:creationId xmlns:a16="http://schemas.microsoft.com/office/drawing/2014/main" id="{F99AF0E6-E346-43E5-B18A-6117C0A0FDF3}"/>
              </a:ext>
            </a:extLst>
          </p:cNvPr>
          <p:cNvSpPr>
            <a:spLocks noGrp="1"/>
          </p:cNvSpPr>
          <p:nvPr>
            <p:ph idx="1"/>
          </p:nvPr>
        </p:nvSpPr>
        <p:spPr>
          <a:xfrm>
            <a:off x="393875" y="1621765"/>
            <a:ext cx="11423108" cy="1202117"/>
          </a:xfrm>
        </p:spPr>
        <p:txBody>
          <a:bodyPr>
            <a:normAutofit/>
          </a:bodyPr>
          <a:lstStyle/>
          <a:p>
            <a:pPr marL="285750" indent="-285750">
              <a:buClr>
                <a:schemeClr val="tx2"/>
              </a:buClr>
              <a:buSzPct val="120000"/>
              <a:buFont typeface="Arial" panose="020B0604020202020204" pitchFamily="34" charset="0"/>
              <a:buChar char="•"/>
            </a:pPr>
            <a:r>
              <a:rPr lang="en-GB" sz="1700" dirty="0"/>
              <a:t>On Day 1 of Induction Week you’ll receive an email on your Connect Portal with your login details to Salesforce Connect.</a:t>
            </a:r>
          </a:p>
          <a:p>
            <a:pPr marL="285750" indent="-285750">
              <a:buClr>
                <a:schemeClr val="tx2"/>
              </a:buClr>
              <a:buSzPct val="120000"/>
              <a:buFont typeface="Arial" panose="020B0604020202020204" pitchFamily="34" charset="0"/>
              <a:buChar char="•"/>
            </a:pPr>
            <a:r>
              <a:rPr lang="en-GB" sz="1700" dirty="0"/>
              <a:t>Log into Salesforce Connect, then from the Home Menu, once your Learning Profile has been successfully activated, you will see the “My Training” button in the lower right of the screen.</a:t>
            </a:r>
            <a:endParaRPr lang="en-GB" sz="1700" dirty="0">
              <a:cs typeface="Arial"/>
            </a:endParaRPr>
          </a:p>
          <a:p>
            <a:endParaRPr lang="en-GB" dirty="0"/>
          </a:p>
        </p:txBody>
      </p:sp>
      <p:pic>
        <p:nvPicPr>
          <p:cNvPr id="3" name="Picture 2">
            <a:extLst>
              <a:ext uri="{FF2B5EF4-FFF2-40B4-BE49-F238E27FC236}">
                <a16:creationId xmlns:a16="http://schemas.microsoft.com/office/drawing/2014/main" id="{246B1645-06B1-4E56-878B-392F7A58F38E}"/>
              </a:ext>
            </a:extLst>
          </p:cNvPr>
          <p:cNvPicPr>
            <a:picLocks noChangeAspect="1"/>
          </p:cNvPicPr>
          <p:nvPr/>
        </p:nvPicPr>
        <p:blipFill rotWithShape="1">
          <a:blip r:embed="rId3"/>
          <a:srcRect b="5734"/>
          <a:stretch/>
        </p:blipFill>
        <p:spPr>
          <a:xfrm>
            <a:off x="510416" y="2945543"/>
            <a:ext cx="5474682" cy="2747046"/>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BA922032-166D-4AB8-877C-48ABF590A55E}"/>
              </a:ext>
            </a:extLst>
          </p:cNvPr>
          <p:cNvSpPr/>
          <p:nvPr/>
        </p:nvSpPr>
        <p:spPr>
          <a:xfrm>
            <a:off x="3935506" y="4598894"/>
            <a:ext cx="1255059" cy="1030942"/>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FD1CEBF4-FA00-448F-AD6F-46E8C0936A91}"/>
              </a:ext>
            </a:extLst>
          </p:cNvPr>
          <p:cNvSpPr txBox="1"/>
          <p:nvPr/>
        </p:nvSpPr>
        <p:spPr>
          <a:xfrm>
            <a:off x="6096000" y="4529898"/>
            <a:ext cx="5474682" cy="830997"/>
          </a:xfrm>
          <a:prstGeom prst="rect">
            <a:avLst/>
          </a:prstGeom>
          <a:noFill/>
        </p:spPr>
        <p:txBody>
          <a:bodyPr wrap="square" rtlCol="0">
            <a:spAutoFit/>
          </a:bodyPr>
          <a:lstStyle/>
          <a:p>
            <a:pPr marL="285750" indent="-285750">
              <a:buClr>
                <a:schemeClr val="tx2"/>
              </a:buClr>
              <a:buSzPct val="120000"/>
              <a:buFont typeface="Arial" panose="020B0604020202020204" pitchFamily="34" charset="0"/>
              <a:buChar char="•"/>
            </a:pPr>
            <a:r>
              <a:rPr lang="en-GB" sz="1600" dirty="0"/>
              <a:t>Click upon “My Training”.</a:t>
            </a:r>
          </a:p>
          <a:p>
            <a:pPr marL="285750" indent="-285750">
              <a:buClr>
                <a:schemeClr val="tx2"/>
              </a:buClr>
              <a:buSzPct val="120000"/>
              <a:buFont typeface="Arial" panose="020B0604020202020204" pitchFamily="34" charset="0"/>
              <a:buChar char="•"/>
            </a:pPr>
            <a:r>
              <a:rPr lang="en-GB" sz="1600" dirty="0"/>
              <a:t>The system will automatically log you into the training platform (LMS) within the browser window.</a:t>
            </a:r>
          </a:p>
        </p:txBody>
      </p:sp>
    </p:spTree>
    <p:custDataLst>
      <p:tags r:id="rId1"/>
    </p:custDataLst>
    <p:extLst>
      <p:ext uri="{BB962C8B-B14F-4D97-AF65-F5344CB8AC3E}">
        <p14:creationId xmlns:p14="http://schemas.microsoft.com/office/powerpoint/2010/main" val="159322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sp>
        <p:nvSpPr>
          <p:cNvPr id="4" name="Title 3">
            <a:extLst>
              <a:ext uri="{FF2B5EF4-FFF2-40B4-BE49-F238E27FC236}">
                <a16:creationId xmlns:a16="http://schemas.microsoft.com/office/drawing/2014/main" id="{0A9BCFF1-7B71-4383-8E7B-CC7B6921963C}"/>
              </a:ext>
            </a:extLst>
          </p:cNvPr>
          <p:cNvSpPr>
            <a:spLocks noGrp="1"/>
          </p:cNvSpPr>
          <p:nvPr>
            <p:ph type="title"/>
          </p:nvPr>
        </p:nvSpPr>
        <p:spPr>
          <a:xfrm>
            <a:off x="242372" y="557213"/>
            <a:ext cx="11655846" cy="757237"/>
          </a:xfrm>
        </p:spPr>
        <p:txBody>
          <a:bodyPr/>
          <a:lstStyle/>
          <a:p>
            <a:r>
              <a:rPr lang="en-GB">
                <a:solidFill>
                  <a:schemeClr val="tx2"/>
                </a:solidFill>
              </a:rPr>
              <a:t>Training Platform landing page</a:t>
            </a:r>
          </a:p>
        </p:txBody>
      </p:sp>
      <p:sp>
        <p:nvSpPr>
          <p:cNvPr id="7" name="TextBox 6">
            <a:extLst>
              <a:ext uri="{FF2B5EF4-FFF2-40B4-BE49-F238E27FC236}">
                <a16:creationId xmlns:a16="http://schemas.microsoft.com/office/drawing/2014/main" id="{395C0134-7BEA-47CF-BC40-6F5F3BD28705}"/>
              </a:ext>
            </a:extLst>
          </p:cNvPr>
          <p:cNvSpPr txBox="1"/>
          <p:nvPr/>
        </p:nvSpPr>
        <p:spPr>
          <a:xfrm>
            <a:off x="242372" y="1450601"/>
            <a:ext cx="11655846" cy="646331"/>
          </a:xfrm>
          <a:prstGeom prst="rect">
            <a:avLst/>
          </a:prstGeom>
          <a:noFill/>
        </p:spPr>
        <p:txBody>
          <a:bodyPr wrap="square" rtlCol="0" anchor="t">
            <a:spAutoFit/>
          </a:bodyPr>
          <a:lstStyle/>
          <a:p>
            <a:pPr marL="285750" indent="-285750">
              <a:buClr>
                <a:schemeClr val="tx2"/>
              </a:buClr>
              <a:buSzPct val="120000"/>
              <a:buFont typeface="Arial" panose="020B0604020202020204" pitchFamily="34" charset="0"/>
              <a:buChar char="•"/>
            </a:pPr>
            <a:r>
              <a:rPr lang="en-GB"/>
              <a:t>On the “My Plan” landing page below, you will be able to start your assigned Training Plan, which consists of several learning activities that are relevant to your role. </a:t>
            </a:r>
            <a:endParaRPr lang="en-GB">
              <a:highlight>
                <a:srgbClr val="FFFF00"/>
              </a:highlight>
            </a:endParaRPr>
          </a:p>
        </p:txBody>
      </p:sp>
      <p:pic>
        <p:nvPicPr>
          <p:cNvPr id="3" name="Picture 2">
            <a:extLst>
              <a:ext uri="{FF2B5EF4-FFF2-40B4-BE49-F238E27FC236}">
                <a16:creationId xmlns:a16="http://schemas.microsoft.com/office/drawing/2014/main" id="{BBB0D24A-6D10-42B1-9CA5-35A0B091B5A4}"/>
              </a:ext>
            </a:extLst>
          </p:cNvPr>
          <p:cNvPicPr>
            <a:picLocks noChangeAspect="1"/>
          </p:cNvPicPr>
          <p:nvPr/>
        </p:nvPicPr>
        <p:blipFill>
          <a:blip r:embed="rId3"/>
          <a:stretch>
            <a:fillRect/>
          </a:stretch>
        </p:blipFill>
        <p:spPr>
          <a:xfrm>
            <a:off x="724614" y="2269452"/>
            <a:ext cx="10621976" cy="3145779"/>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2357665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sp>
        <p:nvSpPr>
          <p:cNvPr id="4" name="Title 3">
            <a:extLst>
              <a:ext uri="{FF2B5EF4-FFF2-40B4-BE49-F238E27FC236}">
                <a16:creationId xmlns:a16="http://schemas.microsoft.com/office/drawing/2014/main" id="{0A9BCFF1-7B71-4383-8E7B-CC7B6921963C}"/>
              </a:ext>
            </a:extLst>
          </p:cNvPr>
          <p:cNvSpPr>
            <a:spLocks noGrp="1"/>
          </p:cNvSpPr>
          <p:nvPr>
            <p:ph type="title"/>
          </p:nvPr>
        </p:nvSpPr>
        <p:spPr>
          <a:xfrm>
            <a:off x="242372" y="557213"/>
            <a:ext cx="11655846" cy="757130"/>
          </a:xfrm>
        </p:spPr>
        <p:txBody>
          <a:bodyPr/>
          <a:lstStyle/>
          <a:p>
            <a:r>
              <a:rPr lang="en-GB" dirty="0">
                <a:solidFill>
                  <a:schemeClr val="tx2"/>
                </a:solidFill>
              </a:rPr>
              <a:t>Navigate the training platform</a:t>
            </a:r>
            <a:endParaRPr lang="en-GB" sz="2000" dirty="0">
              <a:solidFill>
                <a:schemeClr val="tx2"/>
              </a:solidFill>
              <a:highlight>
                <a:srgbClr val="FFFF00"/>
              </a:highlight>
            </a:endParaRPr>
          </a:p>
        </p:txBody>
      </p:sp>
      <p:sp>
        <p:nvSpPr>
          <p:cNvPr id="12" name="TextBox 11">
            <a:extLst>
              <a:ext uri="{FF2B5EF4-FFF2-40B4-BE49-F238E27FC236}">
                <a16:creationId xmlns:a16="http://schemas.microsoft.com/office/drawing/2014/main" id="{EAA0F10E-2EA3-428E-BED7-0DA7EEDAC685}"/>
              </a:ext>
            </a:extLst>
          </p:cNvPr>
          <p:cNvSpPr txBox="1"/>
          <p:nvPr/>
        </p:nvSpPr>
        <p:spPr>
          <a:xfrm>
            <a:off x="242371" y="1674439"/>
            <a:ext cx="11655847" cy="2185214"/>
          </a:xfrm>
          <a:prstGeom prst="rect">
            <a:avLst/>
          </a:prstGeom>
          <a:noFill/>
        </p:spPr>
        <p:txBody>
          <a:bodyPr wrap="square" rtlCol="0" anchor="t">
            <a:spAutoFit/>
          </a:bodyPr>
          <a:lstStyle/>
          <a:p>
            <a:pPr>
              <a:lnSpc>
                <a:spcPct val="150000"/>
              </a:lnSpc>
            </a:pPr>
            <a:r>
              <a:rPr lang="en-GB" sz="1600"/>
              <a:t>On the left hand side you will see the available menu options which are shortcuts to the pages that will be useful to you. </a:t>
            </a:r>
          </a:p>
          <a:p>
            <a:pPr>
              <a:lnSpc>
                <a:spcPct val="150000"/>
              </a:lnSpc>
            </a:pPr>
            <a:r>
              <a:rPr lang="en-GB" sz="1600"/>
              <a:t>These include:</a:t>
            </a:r>
            <a:endParaRPr lang="en-GB" sz="1600">
              <a:cs typeface="Arial"/>
            </a:endParaRPr>
          </a:p>
          <a:p>
            <a:pPr marL="285750" indent="-285750">
              <a:lnSpc>
                <a:spcPct val="150000"/>
              </a:lnSpc>
              <a:buFont typeface="Arial" panose="020B0604020202020204" pitchFamily="34" charset="0"/>
              <a:buChar char="•"/>
            </a:pPr>
            <a:r>
              <a:rPr lang="en-GB" sz="1600" b="1">
                <a:solidFill>
                  <a:schemeClr val="tx2"/>
                </a:solidFill>
              </a:rPr>
              <a:t>My Plan: </a:t>
            </a:r>
            <a:r>
              <a:rPr lang="en-GB" sz="1600"/>
              <a:t>here you can see your assigned learning activities and progress</a:t>
            </a:r>
            <a:endParaRPr lang="en-GB" sz="1600">
              <a:cs typeface="Arial"/>
            </a:endParaRPr>
          </a:p>
          <a:p>
            <a:pPr marL="285750" indent="-285750">
              <a:lnSpc>
                <a:spcPct val="150000"/>
              </a:lnSpc>
              <a:buFont typeface="Arial" panose="020B0604020202020204" pitchFamily="34" charset="0"/>
              <a:buChar char="•"/>
            </a:pPr>
            <a:r>
              <a:rPr lang="en-GB" sz="1600" b="1">
                <a:solidFill>
                  <a:schemeClr val="tx2"/>
                </a:solidFill>
              </a:rPr>
              <a:t>Profile: </a:t>
            </a:r>
            <a:r>
              <a:rPr lang="en-GB" sz="1600"/>
              <a:t>check here to ensure your account information is accurate</a:t>
            </a:r>
            <a:endParaRPr lang="en-GB" sz="1600">
              <a:cs typeface="Arial"/>
            </a:endParaRPr>
          </a:p>
          <a:p>
            <a:pPr marL="285750" indent="-285750">
              <a:lnSpc>
                <a:spcPct val="150000"/>
              </a:lnSpc>
              <a:buFont typeface="Arial" panose="020B0604020202020204" pitchFamily="34" charset="0"/>
              <a:buChar char="•"/>
            </a:pPr>
            <a:r>
              <a:rPr lang="en-GB" sz="1600" b="1">
                <a:solidFill>
                  <a:schemeClr val="tx2"/>
                </a:solidFill>
              </a:rPr>
              <a:t>Completed Learning: </a:t>
            </a:r>
            <a:r>
              <a:rPr lang="en-GB" sz="1600"/>
              <a:t>here you can revisit any of your completed training modules </a:t>
            </a:r>
            <a:endParaRPr lang="en-GB" sz="1600">
              <a:cs typeface="Arial"/>
            </a:endParaRPr>
          </a:p>
          <a:p>
            <a:pPr indent="267970"/>
            <a:r>
              <a:rPr lang="en-GB" sz="1600"/>
              <a:t>at any time throughout your employment</a:t>
            </a:r>
            <a:endParaRPr lang="en-GB" sz="1600">
              <a:solidFill>
                <a:schemeClr val="bg1"/>
              </a:solidFill>
              <a:cs typeface="Arial" panose="020B0604020202020204"/>
            </a:endParaRPr>
          </a:p>
        </p:txBody>
      </p:sp>
      <p:sp>
        <p:nvSpPr>
          <p:cNvPr id="14" name="Rectangle 13">
            <a:extLst>
              <a:ext uri="{FF2B5EF4-FFF2-40B4-BE49-F238E27FC236}">
                <a16:creationId xmlns:a16="http://schemas.microsoft.com/office/drawing/2014/main" id="{9F16BAA8-6D11-4254-BCC2-D7608FF648E8}"/>
              </a:ext>
            </a:extLst>
          </p:cNvPr>
          <p:cNvSpPr/>
          <p:nvPr/>
        </p:nvSpPr>
        <p:spPr>
          <a:xfrm>
            <a:off x="363233" y="4417472"/>
            <a:ext cx="8266368" cy="1200329"/>
          </a:xfrm>
          <a:prstGeom prst="rect">
            <a:avLst/>
          </a:prstGeom>
        </p:spPr>
        <p:txBody>
          <a:bodyPr wrap="square" anchor="t">
            <a:spAutoFit/>
          </a:bodyPr>
          <a:lstStyle/>
          <a:p>
            <a:endParaRPr lang="en-GB" dirty="0">
              <a:solidFill>
                <a:schemeClr val="bg1"/>
              </a:solidFill>
            </a:endParaRPr>
          </a:p>
          <a:p>
            <a:r>
              <a:rPr lang="en-GB" dirty="0">
                <a:solidFill>
                  <a:schemeClr val="accent2"/>
                </a:solidFill>
              </a:rPr>
              <a:t>If at any time you are unable to access the Training Platform, or experience any difficulties, please email the helpdesk team on: </a:t>
            </a:r>
            <a:r>
              <a:rPr lang="en-GB" dirty="0">
                <a:solidFill>
                  <a:schemeClr val="accent2"/>
                </a:solidFill>
                <a:hlinkClick r:id="rId3">
                  <a:extLst>
                    <a:ext uri="{A12FA001-AC4F-418D-AE19-62706E023703}">
                      <ahyp:hlinkClr xmlns:ahyp="http://schemas.microsoft.com/office/drawing/2018/hyperlinkcolor" val="tx"/>
                    </a:ext>
                  </a:extLst>
                </a:hlinkClick>
              </a:rPr>
              <a:t>onshelpdesk@adecco.co.uk</a:t>
            </a:r>
            <a:r>
              <a:rPr lang="en-GB" dirty="0">
                <a:solidFill>
                  <a:schemeClr val="accent2"/>
                </a:solidFill>
              </a:rPr>
              <a:t> </a:t>
            </a:r>
          </a:p>
          <a:p>
            <a:r>
              <a:rPr lang="en-GB" dirty="0">
                <a:solidFill>
                  <a:schemeClr val="accent2"/>
                </a:solidFill>
              </a:rPr>
              <a:t>or call them on 0800 085 8239.</a:t>
            </a:r>
            <a:endParaRPr lang="en-GB" dirty="0">
              <a:solidFill>
                <a:schemeClr val="accent2"/>
              </a:solidFill>
              <a:cs typeface="Arial"/>
            </a:endParaRPr>
          </a:p>
        </p:txBody>
      </p:sp>
      <p:pic>
        <p:nvPicPr>
          <p:cNvPr id="6" name="Picture 5">
            <a:extLst>
              <a:ext uri="{FF2B5EF4-FFF2-40B4-BE49-F238E27FC236}">
                <a16:creationId xmlns:a16="http://schemas.microsoft.com/office/drawing/2014/main" id="{BE45B60A-994C-4393-9C6F-A5A974F66F34}"/>
              </a:ext>
            </a:extLst>
          </p:cNvPr>
          <p:cNvPicPr>
            <a:picLocks noChangeAspect="1"/>
          </p:cNvPicPr>
          <p:nvPr/>
        </p:nvPicPr>
        <p:blipFill>
          <a:blip r:embed="rId4"/>
          <a:stretch>
            <a:fillRect/>
          </a:stretch>
        </p:blipFill>
        <p:spPr>
          <a:xfrm>
            <a:off x="9094528" y="2467156"/>
            <a:ext cx="2394693" cy="2383236"/>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58667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sp>
        <p:nvSpPr>
          <p:cNvPr id="4" name="Title 3">
            <a:extLst>
              <a:ext uri="{FF2B5EF4-FFF2-40B4-BE49-F238E27FC236}">
                <a16:creationId xmlns:a16="http://schemas.microsoft.com/office/drawing/2014/main" id="{0A9BCFF1-7B71-4383-8E7B-CC7B6921963C}"/>
              </a:ext>
            </a:extLst>
          </p:cNvPr>
          <p:cNvSpPr>
            <a:spLocks noGrp="1"/>
          </p:cNvSpPr>
          <p:nvPr>
            <p:ph type="title"/>
          </p:nvPr>
        </p:nvSpPr>
        <p:spPr>
          <a:xfrm>
            <a:off x="242372" y="557213"/>
            <a:ext cx="11655846" cy="757237"/>
          </a:xfrm>
        </p:spPr>
        <p:txBody>
          <a:bodyPr/>
          <a:lstStyle/>
          <a:p>
            <a:r>
              <a:rPr lang="en-GB" dirty="0">
                <a:solidFill>
                  <a:schemeClr val="tx2"/>
                </a:solidFill>
              </a:rPr>
              <a:t>Register for your curriculum</a:t>
            </a:r>
          </a:p>
        </p:txBody>
      </p:sp>
      <p:sp>
        <p:nvSpPr>
          <p:cNvPr id="7" name="TextBox 6">
            <a:extLst>
              <a:ext uri="{FF2B5EF4-FFF2-40B4-BE49-F238E27FC236}">
                <a16:creationId xmlns:a16="http://schemas.microsoft.com/office/drawing/2014/main" id="{395C0134-7BEA-47CF-BC40-6F5F3BD28705}"/>
              </a:ext>
            </a:extLst>
          </p:cNvPr>
          <p:cNvSpPr txBox="1"/>
          <p:nvPr/>
        </p:nvSpPr>
        <p:spPr>
          <a:xfrm>
            <a:off x="242372" y="1450601"/>
            <a:ext cx="11655846" cy="369332"/>
          </a:xfrm>
          <a:prstGeom prst="rect">
            <a:avLst/>
          </a:prstGeom>
          <a:noFill/>
        </p:spPr>
        <p:txBody>
          <a:bodyPr wrap="square" rtlCol="0">
            <a:spAutoFit/>
          </a:bodyPr>
          <a:lstStyle/>
          <a:p>
            <a:pPr marL="285750" indent="-285750">
              <a:buClr>
                <a:schemeClr val="tx2"/>
              </a:buClr>
              <a:buSzPct val="120000"/>
              <a:buFont typeface="Arial" panose="020B0604020202020204" pitchFamily="34" charset="0"/>
              <a:buChar char="•"/>
            </a:pPr>
            <a:r>
              <a:rPr lang="en-GB"/>
              <a:t>Upon entry to the SABA LMS, the system will prompt you to Register for your Curriculum. </a:t>
            </a:r>
          </a:p>
        </p:txBody>
      </p:sp>
      <p:pic>
        <p:nvPicPr>
          <p:cNvPr id="8" name="Picture 7">
            <a:extLst>
              <a:ext uri="{FF2B5EF4-FFF2-40B4-BE49-F238E27FC236}">
                <a16:creationId xmlns:a16="http://schemas.microsoft.com/office/drawing/2014/main" id="{15FA4847-36D6-4D1F-BBE9-3737233533F6}"/>
              </a:ext>
            </a:extLst>
          </p:cNvPr>
          <p:cNvPicPr/>
          <p:nvPr/>
        </p:nvPicPr>
        <p:blipFill>
          <a:blip r:embed="rId3"/>
          <a:stretch>
            <a:fillRect/>
          </a:stretch>
        </p:blipFill>
        <p:spPr>
          <a:xfrm>
            <a:off x="2438400" y="2214562"/>
            <a:ext cx="7315200" cy="2428875"/>
          </a:xfrm>
          <a:prstGeom prst="rect">
            <a:avLst/>
          </a:prstGeom>
          <a:ln>
            <a:no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586C4B58-17E3-4806-B434-3FD156D0717F}"/>
              </a:ext>
            </a:extLst>
          </p:cNvPr>
          <p:cNvSpPr/>
          <p:nvPr/>
        </p:nvSpPr>
        <p:spPr>
          <a:xfrm>
            <a:off x="1874807" y="5124324"/>
            <a:ext cx="6328914" cy="369332"/>
          </a:xfrm>
          <a:prstGeom prst="rect">
            <a:avLst/>
          </a:prstGeom>
        </p:spPr>
        <p:txBody>
          <a:bodyPr wrap="square">
            <a:spAutoFit/>
          </a:bodyPr>
          <a:lstStyle/>
          <a:p>
            <a:pPr marL="285750" indent="-285750">
              <a:buFont typeface="Arial" panose="020B0604020202020204" pitchFamily="34" charset="0"/>
              <a:buChar char="•"/>
            </a:pPr>
            <a:r>
              <a:rPr lang="en-GB"/>
              <a:t>This is performed by clicking upon the [Register] button. </a:t>
            </a:r>
          </a:p>
        </p:txBody>
      </p:sp>
      <p:sp>
        <p:nvSpPr>
          <p:cNvPr id="11" name="Rectangle 10">
            <a:extLst>
              <a:ext uri="{FF2B5EF4-FFF2-40B4-BE49-F238E27FC236}">
                <a16:creationId xmlns:a16="http://schemas.microsoft.com/office/drawing/2014/main" id="{1E8CA450-662F-45F9-A846-5733B75FE215}"/>
              </a:ext>
            </a:extLst>
          </p:cNvPr>
          <p:cNvSpPr/>
          <p:nvPr/>
        </p:nvSpPr>
        <p:spPr>
          <a:xfrm>
            <a:off x="6527727" y="3305810"/>
            <a:ext cx="726141" cy="22411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57216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pic>
        <p:nvPicPr>
          <p:cNvPr id="9" name="Picture 8">
            <a:extLst>
              <a:ext uri="{FF2B5EF4-FFF2-40B4-BE49-F238E27FC236}">
                <a16:creationId xmlns:a16="http://schemas.microsoft.com/office/drawing/2014/main" id="{29A0D843-9E06-42F2-9658-2A1164181B24}"/>
              </a:ext>
            </a:extLst>
          </p:cNvPr>
          <p:cNvPicPr/>
          <p:nvPr/>
        </p:nvPicPr>
        <p:blipFill>
          <a:blip r:embed="rId3"/>
          <a:stretch>
            <a:fillRect/>
          </a:stretch>
        </p:blipFill>
        <p:spPr>
          <a:xfrm>
            <a:off x="2283125" y="1704520"/>
            <a:ext cx="7315200" cy="250888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37C4C832-A87C-4767-9412-CF798628DBF9}"/>
              </a:ext>
            </a:extLst>
          </p:cNvPr>
          <p:cNvSpPr txBox="1"/>
          <p:nvPr/>
        </p:nvSpPr>
        <p:spPr>
          <a:xfrm>
            <a:off x="268077" y="4811146"/>
            <a:ext cx="11655846" cy="923330"/>
          </a:xfrm>
          <a:prstGeom prst="rect">
            <a:avLst/>
          </a:prstGeom>
          <a:noFill/>
        </p:spPr>
        <p:txBody>
          <a:bodyPr wrap="square" rtlCol="0" anchor="t">
            <a:spAutoFit/>
          </a:bodyPr>
          <a:lstStyle/>
          <a:p>
            <a:pPr marL="285750" indent="-285750">
              <a:buFont typeface="Arial" panose="020B0604020202020204" pitchFamily="34" charset="0"/>
              <a:buChar char="•"/>
            </a:pPr>
            <a:r>
              <a:rPr lang="en-GB"/>
              <a:t>Next click the [Complete Registration] button</a:t>
            </a:r>
          </a:p>
          <a:p>
            <a:pPr marL="285750" indent="-285750">
              <a:buFont typeface="Arial" panose="020B0604020202020204" pitchFamily="34" charset="0"/>
              <a:buChar char="•"/>
            </a:pPr>
            <a:r>
              <a:rPr lang="en-GB"/>
              <a:t>Until this is performed, the content will not be accessible and the [Launch] button will not be active/visible</a:t>
            </a:r>
          </a:p>
          <a:p>
            <a:pPr marL="285750" indent="-285750">
              <a:buFont typeface="Arial" panose="020B0604020202020204" pitchFamily="34" charset="0"/>
              <a:buChar char="•"/>
            </a:pPr>
            <a:endParaRPr lang="en-GB"/>
          </a:p>
        </p:txBody>
      </p:sp>
      <p:sp>
        <p:nvSpPr>
          <p:cNvPr id="11" name="Rectangle 10">
            <a:extLst>
              <a:ext uri="{FF2B5EF4-FFF2-40B4-BE49-F238E27FC236}">
                <a16:creationId xmlns:a16="http://schemas.microsoft.com/office/drawing/2014/main" id="{64C01B36-8F43-4097-AE22-250242345A94}"/>
              </a:ext>
            </a:extLst>
          </p:cNvPr>
          <p:cNvSpPr/>
          <p:nvPr/>
        </p:nvSpPr>
        <p:spPr>
          <a:xfrm>
            <a:off x="2965532" y="3280376"/>
            <a:ext cx="1270038" cy="29724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a:extLst>
              <a:ext uri="{FF2B5EF4-FFF2-40B4-BE49-F238E27FC236}">
                <a16:creationId xmlns:a16="http://schemas.microsoft.com/office/drawing/2014/main" id="{FF6273A9-46EA-4068-8317-FE978BE15D51}"/>
              </a:ext>
            </a:extLst>
          </p:cNvPr>
          <p:cNvSpPr>
            <a:spLocks noGrp="1"/>
          </p:cNvSpPr>
          <p:nvPr>
            <p:ph type="title"/>
          </p:nvPr>
        </p:nvSpPr>
        <p:spPr/>
        <p:txBody>
          <a:bodyPr/>
          <a:lstStyle/>
          <a:p>
            <a:r>
              <a:rPr lang="en-GB" dirty="0">
                <a:solidFill>
                  <a:schemeClr val="tx2"/>
                </a:solidFill>
              </a:rPr>
              <a:t>Registration continued…</a:t>
            </a:r>
            <a:endParaRPr lang="en-GB" dirty="0">
              <a:cs typeface="Arial"/>
            </a:endParaRPr>
          </a:p>
        </p:txBody>
      </p:sp>
    </p:spTree>
    <p:custDataLst>
      <p:tags r:id="rId1"/>
    </p:custDataLst>
    <p:extLst>
      <p:ext uri="{BB962C8B-B14F-4D97-AF65-F5344CB8AC3E}">
        <p14:creationId xmlns:p14="http://schemas.microsoft.com/office/powerpoint/2010/main" val="397124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sp>
        <p:nvSpPr>
          <p:cNvPr id="4" name="Title 3">
            <a:extLst>
              <a:ext uri="{FF2B5EF4-FFF2-40B4-BE49-F238E27FC236}">
                <a16:creationId xmlns:a16="http://schemas.microsoft.com/office/drawing/2014/main" id="{0A9BCFF1-7B71-4383-8E7B-CC7B6921963C}"/>
              </a:ext>
            </a:extLst>
          </p:cNvPr>
          <p:cNvSpPr>
            <a:spLocks noGrp="1"/>
          </p:cNvSpPr>
          <p:nvPr>
            <p:ph type="title"/>
          </p:nvPr>
        </p:nvSpPr>
        <p:spPr>
          <a:xfrm>
            <a:off x="242372" y="557213"/>
            <a:ext cx="11655846" cy="757130"/>
          </a:xfrm>
        </p:spPr>
        <p:txBody>
          <a:bodyPr/>
          <a:lstStyle/>
          <a:p>
            <a:r>
              <a:rPr lang="en-GB" dirty="0">
                <a:solidFill>
                  <a:schemeClr val="tx2"/>
                </a:solidFill>
              </a:rPr>
              <a:t>How to launch your first module</a:t>
            </a:r>
            <a:endParaRPr lang="en-GB" sz="2000" dirty="0">
              <a:solidFill>
                <a:schemeClr val="tx2"/>
              </a:solidFill>
              <a:highlight>
                <a:srgbClr val="FFFF00"/>
              </a:highlight>
            </a:endParaRPr>
          </a:p>
        </p:txBody>
      </p:sp>
      <p:sp>
        <p:nvSpPr>
          <p:cNvPr id="6" name="TextBox 5">
            <a:extLst>
              <a:ext uri="{FF2B5EF4-FFF2-40B4-BE49-F238E27FC236}">
                <a16:creationId xmlns:a16="http://schemas.microsoft.com/office/drawing/2014/main" id="{1EF57DCB-F73B-4C67-8609-3466067270D6}"/>
              </a:ext>
            </a:extLst>
          </p:cNvPr>
          <p:cNvSpPr txBox="1"/>
          <p:nvPr/>
        </p:nvSpPr>
        <p:spPr>
          <a:xfrm>
            <a:off x="242372" y="1450601"/>
            <a:ext cx="11655846" cy="738664"/>
          </a:xfrm>
          <a:prstGeom prst="rect">
            <a:avLst/>
          </a:prstGeom>
          <a:noFill/>
        </p:spPr>
        <p:txBody>
          <a:bodyPr wrap="square" rtlCol="0">
            <a:spAutoFit/>
          </a:bodyPr>
          <a:lstStyle/>
          <a:p>
            <a:pPr marL="285750" indent="-285750">
              <a:buClr>
                <a:schemeClr val="tx2"/>
              </a:buClr>
              <a:buSzPct val="120000"/>
              <a:buFont typeface="Arial" panose="020B0604020202020204" pitchFamily="34" charset="0"/>
              <a:buChar char="•"/>
            </a:pPr>
            <a:r>
              <a:rPr lang="en-GB" sz="1400" dirty="0"/>
              <a:t>On the “My Plan” landing page, under “Learning and Certifications” </a:t>
            </a:r>
          </a:p>
          <a:p>
            <a:pPr marL="285750" indent="-285750">
              <a:buClr>
                <a:schemeClr val="tx2"/>
              </a:buClr>
              <a:buSzPct val="120000"/>
              <a:buFont typeface="Arial" panose="020B0604020202020204" pitchFamily="34" charset="0"/>
              <a:buChar char="•"/>
            </a:pPr>
            <a:r>
              <a:rPr lang="en-GB" sz="1400" dirty="0"/>
              <a:t>Scroll down and either select the title of the first module listed within your curriculum or click upon the Launch button</a:t>
            </a:r>
          </a:p>
          <a:p>
            <a:pPr marL="285750" indent="-285750">
              <a:buClr>
                <a:schemeClr val="tx2"/>
              </a:buClr>
              <a:buSzPct val="120000"/>
              <a:buFont typeface="Arial" panose="020B0604020202020204" pitchFamily="34" charset="0"/>
              <a:buChar char="•"/>
            </a:pPr>
            <a:r>
              <a:rPr lang="en-GB" sz="1400" dirty="0"/>
              <a:t>The modules are presented and to be completed in sequential order, you must pass each modules assessment before you can move on</a:t>
            </a:r>
          </a:p>
        </p:txBody>
      </p:sp>
      <p:pic>
        <p:nvPicPr>
          <p:cNvPr id="5" name="Picture 4">
            <a:extLst>
              <a:ext uri="{FF2B5EF4-FFF2-40B4-BE49-F238E27FC236}">
                <a16:creationId xmlns:a16="http://schemas.microsoft.com/office/drawing/2014/main" id="{633FEE2B-FB74-4DEE-BF3B-CC79AD67B0B6}"/>
              </a:ext>
            </a:extLst>
          </p:cNvPr>
          <p:cNvPicPr>
            <a:picLocks noChangeAspect="1"/>
          </p:cNvPicPr>
          <p:nvPr/>
        </p:nvPicPr>
        <p:blipFill rotWithShape="1">
          <a:blip r:embed="rId3"/>
          <a:srcRect b="14122"/>
          <a:stretch/>
        </p:blipFill>
        <p:spPr>
          <a:xfrm>
            <a:off x="2129199" y="2325523"/>
            <a:ext cx="7933601" cy="3251542"/>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219435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EE46E-7C28-455D-A1E4-4C48C40C5556}"/>
              </a:ext>
            </a:extLst>
          </p:cNvPr>
          <p:cNvSpPr>
            <a:spLocks noGrp="1"/>
          </p:cNvSpPr>
          <p:nvPr>
            <p:ph type="ftr" sz="quarter" idx="3"/>
          </p:nvPr>
        </p:nvSpPr>
        <p:spPr/>
        <p:txBody>
          <a:bodyPr/>
          <a:lstStyle/>
          <a:p>
            <a:r>
              <a:rPr lang="en-US"/>
              <a:t> </a:t>
            </a:r>
          </a:p>
        </p:txBody>
      </p:sp>
      <p:sp>
        <p:nvSpPr>
          <p:cNvPr id="4" name="Title 3">
            <a:extLst>
              <a:ext uri="{FF2B5EF4-FFF2-40B4-BE49-F238E27FC236}">
                <a16:creationId xmlns:a16="http://schemas.microsoft.com/office/drawing/2014/main" id="{0A9BCFF1-7B71-4383-8E7B-CC7B6921963C}"/>
              </a:ext>
            </a:extLst>
          </p:cNvPr>
          <p:cNvSpPr>
            <a:spLocks noGrp="1"/>
          </p:cNvSpPr>
          <p:nvPr>
            <p:ph type="title"/>
          </p:nvPr>
        </p:nvSpPr>
        <p:spPr>
          <a:xfrm>
            <a:off x="242372" y="557213"/>
            <a:ext cx="11655846" cy="757130"/>
          </a:xfrm>
        </p:spPr>
        <p:txBody>
          <a:bodyPr/>
          <a:lstStyle/>
          <a:p>
            <a:r>
              <a:rPr lang="en-GB" dirty="0">
                <a:solidFill>
                  <a:schemeClr val="tx2"/>
                </a:solidFill>
              </a:rPr>
              <a:t>Final Assessments</a:t>
            </a:r>
            <a:endParaRPr lang="en-GB" sz="2000" dirty="0">
              <a:solidFill>
                <a:schemeClr val="tx2"/>
              </a:solidFill>
              <a:highlight>
                <a:srgbClr val="FFFF00"/>
              </a:highlight>
            </a:endParaRPr>
          </a:p>
        </p:txBody>
      </p:sp>
      <p:sp>
        <p:nvSpPr>
          <p:cNvPr id="7" name="TextBox 6">
            <a:extLst>
              <a:ext uri="{FF2B5EF4-FFF2-40B4-BE49-F238E27FC236}">
                <a16:creationId xmlns:a16="http://schemas.microsoft.com/office/drawing/2014/main" id="{71D9D5FD-C789-4707-8347-28E3D5468ED8}"/>
              </a:ext>
            </a:extLst>
          </p:cNvPr>
          <p:cNvSpPr txBox="1"/>
          <p:nvPr/>
        </p:nvSpPr>
        <p:spPr>
          <a:xfrm>
            <a:off x="242372" y="1408659"/>
            <a:ext cx="11647777" cy="523220"/>
          </a:xfrm>
          <a:prstGeom prst="rect">
            <a:avLst/>
          </a:prstGeom>
          <a:noFill/>
        </p:spPr>
        <p:txBody>
          <a:bodyPr wrap="square" rtlCol="0">
            <a:spAutoFit/>
          </a:bodyPr>
          <a:lstStyle/>
          <a:p>
            <a:pPr marL="285750" indent="-285750">
              <a:buClr>
                <a:schemeClr val="tx2"/>
              </a:buClr>
              <a:buSzPct val="120000"/>
              <a:buFont typeface="Arial" panose="020B0604020202020204" pitchFamily="34" charset="0"/>
              <a:buChar char="•"/>
            </a:pPr>
            <a:r>
              <a:rPr lang="en-GB" sz="1400" dirty="0"/>
              <a:t>At the end of each module there will be a final assessment with a minimum pass rate of 80%</a:t>
            </a:r>
          </a:p>
          <a:p>
            <a:pPr marL="285750" indent="-285750">
              <a:buClr>
                <a:schemeClr val="tx2"/>
              </a:buClr>
              <a:buSzPct val="120000"/>
              <a:buFont typeface="Arial" panose="020B0604020202020204" pitchFamily="34" charset="0"/>
              <a:buChar char="•"/>
            </a:pPr>
            <a:r>
              <a:rPr lang="en-GB" sz="1400" dirty="0"/>
              <a:t>You will have 3 attempts to successfully complete each one.</a:t>
            </a:r>
          </a:p>
        </p:txBody>
      </p:sp>
      <p:pic>
        <p:nvPicPr>
          <p:cNvPr id="5" name="Picture 4">
            <a:extLst>
              <a:ext uri="{FF2B5EF4-FFF2-40B4-BE49-F238E27FC236}">
                <a16:creationId xmlns:a16="http://schemas.microsoft.com/office/drawing/2014/main" id="{50BB65C6-9AD9-4AF1-B6B1-65BE37DA4760}"/>
              </a:ext>
            </a:extLst>
          </p:cNvPr>
          <p:cNvPicPr>
            <a:picLocks noChangeAspect="1"/>
          </p:cNvPicPr>
          <p:nvPr/>
        </p:nvPicPr>
        <p:blipFill>
          <a:blip r:embed="rId3"/>
          <a:stretch>
            <a:fillRect/>
          </a:stretch>
        </p:blipFill>
        <p:spPr>
          <a:xfrm>
            <a:off x="420624" y="2327608"/>
            <a:ext cx="5553079" cy="3121731"/>
          </a:xfrm>
          <a:prstGeom prst="rect">
            <a:avLst/>
          </a:prstGeom>
        </p:spPr>
      </p:pic>
      <p:pic>
        <p:nvPicPr>
          <p:cNvPr id="6" name="Picture 5">
            <a:extLst>
              <a:ext uri="{FF2B5EF4-FFF2-40B4-BE49-F238E27FC236}">
                <a16:creationId xmlns:a16="http://schemas.microsoft.com/office/drawing/2014/main" id="{201DCB93-98BA-44DD-B5DE-EC9DE20DA089}"/>
              </a:ext>
            </a:extLst>
          </p:cNvPr>
          <p:cNvPicPr>
            <a:picLocks noChangeAspect="1"/>
          </p:cNvPicPr>
          <p:nvPr/>
        </p:nvPicPr>
        <p:blipFill>
          <a:blip r:embed="rId4"/>
          <a:stretch>
            <a:fillRect/>
          </a:stretch>
        </p:blipFill>
        <p:spPr>
          <a:xfrm>
            <a:off x="6218299" y="2327608"/>
            <a:ext cx="5581016" cy="3121732"/>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5137020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NS" val="puifR7Es"/>
  <p:tag name="ARTICULATE_PROJECT_OPEN" val="0"/>
  <p:tag name="ARTICULATE_SLIDE_COUNT" val="1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S">
  <a:themeElements>
    <a:clrScheme name="Census">
      <a:dk1>
        <a:srgbClr val="000000"/>
      </a:dk1>
      <a:lt1>
        <a:srgbClr val="FFFFFF"/>
      </a:lt1>
      <a:dk2>
        <a:srgbClr val="93328E"/>
      </a:dk2>
      <a:lt2>
        <a:srgbClr val="FFFFFF"/>
      </a:lt2>
      <a:accent1>
        <a:srgbClr val="CE0F69"/>
      </a:accent1>
      <a:accent2>
        <a:srgbClr val="483698"/>
      </a:accent2>
      <a:accent3>
        <a:srgbClr val="CE0F69"/>
      </a:accent3>
      <a:accent4>
        <a:srgbClr val="483698"/>
      </a:accent4>
      <a:accent5>
        <a:srgbClr val="CE0F69"/>
      </a:accent5>
      <a:accent6>
        <a:srgbClr val="483698"/>
      </a:accent6>
      <a:hlink>
        <a:srgbClr val="000000"/>
      </a:hlink>
      <a:folHlink>
        <a:srgbClr val="CE0F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S" id="{1C231B32-0884-3042-9BFB-024487A7874D}" vid="{960FFF6B-BC53-4D45-8823-25DBFE97B2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p:properties xmlns:p="http://schemas.microsoft.com/office/2006/metadata/properties" xmlns:xsi="http://www.w3.org/2001/XMLSchema-instance" xmlns:pc="http://schemas.microsoft.com/office/infopath/2007/PartnerControls">
  <documentManagement>
    <o5359087ad404c199aee74686ab194d3 xmlns="e14115de-03ae-49b5-af01-31035404c456">
      <Terms xmlns="http://schemas.microsoft.com/office/infopath/2007/PartnerControls">
        <TermInfo xmlns="http://schemas.microsoft.com/office/infopath/2007/PartnerControls">
          <TermName xmlns="http://schemas.microsoft.com/office/infopath/2007/PartnerControls">Programme and Project</TermName>
          <TermId xmlns="http://schemas.microsoft.com/office/infopath/2007/PartnerControls">96356c75-f26d-45f0-a4b1-e809250f704c</TermId>
        </TermInfo>
      </Terms>
    </o5359087ad404c199aee74686ab194d3>
    <RetentionType xmlns="11db2dc9-1d1c-45eb-8b5b-ac58ae3319db">Notify</RetentionType>
    <IconOverlay xmlns="http://schemas.microsoft.com/sharepoint/v4" xsi:nil="true"/>
    <TaxCatchAll xmlns="e14115de-03ae-49b5-af01-31035404c456">
      <Value>1</Value>
    </TaxCatchAll>
    <RetentionDate xmlns="11db2dc9-1d1c-45eb-8b5b-ac58ae3319db" xsi:nil="true"/>
    <Retention xmlns="11db2dc9-1d1c-45eb-8b5b-ac58ae3319db">0</Retention>
    <TaxKeywordTaxHTField xmlns="e14115de-03ae-49b5-af01-31035404c456">
      <Terms xmlns="http://schemas.microsoft.com/office/infopath/2007/PartnerControls"/>
    </TaxKeywordTaxHTField>
    <EDRMSOwner xmlns="11db2dc9-1d1c-45eb-8b5b-ac58ae3319db" xsi:nil="true"/>
    <_dlc_DocId xmlns="37655e2e-3ff4-440c-aed8-80b3c3e7d4fa">Q566TXFWFPHE-1479593751-55867</_dlc_DocId>
    <_dlc_DocIdUrl xmlns="37655e2e-3ff4-440c-aed8-80b3c3e7d4fa">
      <Url>https://share.sp.ons.statistics.gov.uk/sites/cen/cenfo/_layouts/15/DocIdRedir.aspx?ID=Q566TXFWFPHE-1479593751-55867</Url>
      <Description>Q566TXFWFPHE-1479593751-55867</Description>
    </_dlc_DocIdUrl>
  </documentManagement>
</p:properties>
</file>

<file path=customXml/item3.xml><?xml version="1.0" encoding="utf-8"?>
<?mso-contentType ?>
<SharedContentType xmlns="Microsoft.SharePoint.Taxonomy.ContentTypeSync" SourceId="a7dd7a64-f5c5-4f30-b8c4-f5626f639d1b" ContentTypeId="0x01010035E33599CC8D1E47A037F474646B1D58"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t:contentTypeSchema xmlns:ct="http://schemas.microsoft.com/office/2006/metadata/contentType" xmlns:ma="http://schemas.microsoft.com/office/2006/metadata/properties/metaAttributes" ct:_="" ma:_="" ma:contentTypeName="ONS Document" ma:contentTypeID="0x01010035E33599CC8D1E47A037F474646B1D58007C20F03E7922664187FEAED1D2246F22" ma:contentTypeVersion="112" ma:contentTypeDescription="Create a new document." ma:contentTypeScope="" ma:versionID="5e463ead1e3ff3d533948a1f0e5e02e7">
  <xsd:schema xmlns:xsd="http://www.w3.org/2001/XMLSchema" xmlns:xs="http://www.w3.org/2001/XMLSchema" xmlns:p="http://schemas.microsoft.com/office/2006/metadata/properties" xmlns:ns1="http://schemas.microsoft.com/sharepoint/v3" xmlns:ns3="e14115de-03ae-49b5-af01-31035404c456" xmlns:ns4="11db2dc9-1d1c-45eb-8b5b-ac58ae3319db" xmlns:ns5="37655e2e-3ff4-440c-aed8-80b3c3e7d4fa" xmlns:ns6="http://schemas.microsoft.com/sharepoint/v4" targetNamespace="http://schemas.microsoft.com/office/2006/metadata/properties" ma:root="true" ma:fieldsID="cd98bc5ce6cbb2a69e0f6751962452e9" ns1:_="" ns3:_="" ns4:_="" ns5:_="" ns6:_="">
    <xsd:import namespace="http://schemas.microsoft.com/sharepoint/v3"/>
    <xsd:import namespace="e14115de-03ae-49b5-af01-31035404c456"/>
    <xsd:import namespace="11db2dc9-1d1c-45eb-8b5b-ac58ae3319db"/>
    <xsd:import namespace="37655e2e-3ff4-440c-aed8-80b3c3e7d4fa"/>
    <xsd:import namespace="http://schemas.microsoft.com/sharepoint/v4"/>
    <xsd:element name="properties">
      <xsd:complexType>
        <xsd:sequence>
          <xsd:element name="documentManagement">
            <xsd:complexType>
              <xsd:all>
                <xsd:element ref="ns3:TaxCatchAll" minOccurs="0"/>
                <xsd:element ref="ns3:TaxCatchAllLabel" minOccurs="0"/>
                <xsd:element ref="ns3:o5359087ad404c199aee74686ab194d3" minOccurs="0"/>
                <xsd:element ref="ns4:RetentionDate" minOccurs="0"/>
                <xsd:element ref="ns4:Retention" minOccurs="0"/>
                <xsd:element ref="ns4:EDRMSOwner" minOccurs="0"/>
                <xsd:element ref="ns4:RetentionType" minOccurs="0"/>
                <xsd:element ref="ns3:TaxKeywordTaxHTField" minOccurs="0"/>
                <xsd:element ref="ns1:_dlc_Exempt" minOccurs="0"/>
                <xsd:element ref="ns1:_dlc_ExpireDateSaved" minOccurs="0"/>
                <xsd:element ref="ns1:_dlc_ExpireDate" minOccurs="0"/>
                <xsd:element ref="ns5:_dlc_DocId" minOccurs="0"/>
                <xsd:element ref="ns5:_dlc_DocIdUrl" minOccurs="0"/>
                <xsd:element ref="ns5:_dlc_DocIdPersistId" minOccurs="0"/>
                <xsd:element ref="ns6: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8" nillable="true" ma:displayName="Exempt from Policy" ma:hidden="true" ma:internalName="_dlc_Exempt" ma:readOnly="true">
      <xsd:simpleType>
        <xsd:restriction base="dms:Unknown"/>
      </xsd:simpleType>
    </xsd:element>
    <xsd:element name="_dlc_ExpireDateSaved" ma:index="19" nillable="true" ma:displayName="Original Expiration Date" ma:hidden="true" ma:internalName="_dlc_ExpireDateSaved" ma:readOnly="true">
      <xsd:simpleType>
        <xsd:restriction base="dms:DateTime"/>
      </xsd:simpleType>
    </xsd:element>
    <xsd:element name="_dlc_ExpireDate" ma:index="20"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14115de-03ae-49b5-af01-31035404c456" elementFormDefault="qualified">
    <xsd:import namespace="http://schemas.microsoft.com/office/2006/documentManagement/types"/>
    <xsd:import namespace="http://schemas.microsoft.com/office/infopath/2007/PartnerControls"/>
    <xsd:element name="TaxCatchAll" ma:index="7" nillable="true" ma:displayName="Taxonomy Catch All Column" ma:hidden="true" ma:list="{958ef704-3e70-4a59-9188-fb81b25c3425}" ma:internalName="TaxCatchAll" ma:showField="CatchAllData" ma:web="a0476314-f03c-430e-9769-a13e77a4dd6f">
      <xsd:complexType>
        <xsd:complexContent>
          <xsd:extension base="dms:MultiChoiceLookup">
            <xsd:sequence>
              <xsd:element name="Value" type="dms:Lookup" maxOccurs="unbounded" minOccurs="0" nillable="true"/>
            </xsd:sequence>
          </xsd:extension>
        </xsd:complexContent>
      </xsd:complexType>
    </xsd:element>
    <xsd:element name="TaxCatchAllLabel" ma:index="8" nillable="true" ma:displayName="Taxonomy Catch All Column1" ma:hidden="true" ma:list="{958ef704-3e70-4a59-9188-fb81b25c3425}" ma:internalName="TaxCatchAllLabel" ma:readOnly="true" ma:showField="CatchAllDataLabel" ma:web="a0476314-f03c-430e-9769-a13e77a4dd6f">
      <xsd:complexType>
        <xsd:complexContent>
          <xsd:extension base="dms:MultiChoiceLookup">
            <xsd:sequence>
              <xsd:element name="Value" type="dms:Lookup" maxOccurs="unbounded" minOccurs="0" nillable="true"/>
            </xsd:sequence>
          </xsd:extension>
        </xsd:complexContent>
      </xsd:complexType>
    </xsd:element>
    <xsd:element name="o5359087ad404c199aee74686ab194d3" ma:index="9" ma:taxonomy="true" ma:internalName="o5359087ad404c199aee74686ab194d3" ma:taxonomyFieldName="RecordType" ma:displayName="Record Type" ma:readOnly="false" ma:default="" ma:fieldId="{85359087-ad40-4c19-9aee-74686ab194d3}" ma:sspId="a7dd7a64-f5c5-4f30-b8c4-f5626f639d1b" ma:termSetId="b7884471-767e-4886-9e04-df700fa96fc2" ma:anchorId="00000000-0000-0000-0000-000000000000" ma:open="false" ma:isKeyword="false">
      <xsd:complexType>
        <xsd:sequence>
          <xsd:element ref="pc:Terms" minOccurs="0" maxOccurs="1"/>
        </xsd:sequence>
      </xsd:complexType>
    </xsd:element>
    <xsd:element name="TaxKeywordTaxHTField" ma:index="16" nillable="true" ma:taxonomy="true" ma:internalName="TaxKeywordTaxHTField" ma:taxonomyFieldName="TaxKeyword" ma:displayName="Enterprise Keywords" ma:fieldId="{23f27201-bee3-471e-b2e7-b64fd8b7ca38}" ma:taxonomyMulti="true" ma:sspId="a7dd7a64-f5c5-4f30-b8c4-f5626f639d1b"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1db2dc9-1d1c-45eb-8b5b-ac58ae3319db" elementFormDefault="qualified">
    <xsd:import namespace="http://schemas.microsoft.com/office/2006/documentManagement/types"/>
    <xsd:import namespace="http://schemas.microsoft.com/office/infopath/2007/PartnerControls"/>
    <xsd:element name="RetentionDate" ma:index="12" nillable="true" ma:displayName="Retention Date" ma:format="DateOnly" ma:internalName="Retention_x0020_Date" ma:readOnly="false">
      <xsd:simpleType>
        <xsd:restriction base="dms:DateTime"/>
      </xsd:simpleType>
    </xsd:element>
    <xsd:element name="Retention" ma:index="13" nillable="true" ma:displayName="Retention" ma:default="0" ma:internalName="Retention" ma:readOnly="false">
      <xsd:simpleType>
        <xsd:restriction base="dms:Number"/>
      </xsd:simpleType>
    </xsd:element>
    <xsd:element name="EDRMSOwner" ma:index="14" nillable="true" ma:displayName="EDRMSOwner" ma:hidden="true" ma:internalName="EDRMSOwner" ma:readOnly="false">
      <xsd:simpleType>
        <xsd:restriction base="dms:Text"/>
      </xsd:simpleType>
    </xsd:element>
    <xsd:element name="RetentionType" ma:index="15" nillable="true" ma:displayName="Retention Type" ma:default="Notify" ma:internalName="Retention_x0020_Type" ma:readOnly="false">
      <xsd:simpleType>
        <xsd:restriction base="dms:Choice">
          <xsd:enumeration value="Notify"/>
          <xsd:enumeration value="Delete"/>
          <xsd:enumeration value="Declare"/>
        </xsd:restriction>
      </xsd:simpleType>
    </xsd:element>
  </xsd:schema>
  <xsd:schema xmlns:xsd="http://www.w3.org/2001/XMLSchema" xmlns:xs="http://www.w3.org/2001/XMLSchema" xmlns:dms="http://schemas.microsoft.com/office/2006/documentManagement/types" xmlns:pc="http://schemas.microsoft.com/office/infopath/2007/PartnerControls" targetNamespace="37655e2e-3ff4-440c-aed8-80b3c3e7d4fa" elementFormDefault="qualified">
    <xsd:import namespace="http://schemas.microsoft.com/office/2006/documentManagement/types"/>
    <xsd:import namespace="http://schemas.microsoft.com/office/infopath/2007/PartnerControls"/>
    <xsd:element name="_dlc_DocId" ma:index="21" nillable="true" ma:displayName="Document ID Value" ma:description="The value of the document ID assigned to this item." ma:internalName="_dlc_DocId" ma:readOnly="true">
      <xsd:simpleType>
        <xsd:restriction base="dms:Text"/>
      </xsd:simpleType>
    </xsd:element>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3"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4"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7.xml><?xml version="1.0" encoding="utf-8"?>
<?mso-contentType ?>
<p:Policy xmlns:p="office.server.policy" id="" local="true">
  <p:Name>ONS Document</p:Name>
  <p:Description/>
  <p:Statement/>
  <p:PolicyItems>
    <p:PolicyItem featureId="Microsoft.Office.RecordsManagement.PolicyFeatures.Expiration" staticId="0x01010035E33599CC8D1E47A037F474646B1D58|2057524105" UniqueId="d097a687-1114-45fc-89d8-799351d0ef20">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100</number>
                  <property>Retention_x0020_Date</property>
                  <period>years</period>
                </formula>
                <action type="action" id="ONS-RetentionAction"/>
              </data>
            </stages>
          </Schedule>
        </Schedules>
      </p:CustomData>
    </p:PolicyItem>
  </p:PolicyItems>
</p:Policy>
</file>

<file path=customXml/itemProps1.xml><?xml version="1.0" encoding="utf-8"?>
<ds:datastoreItem xmlns:ds="http://schemas.openxmlformats.org/officeDocument/2006/customXml" ds:itemID="{7B69189E-0F10-409A-86E7-2BB324BBBD80}">
  <ds:schemaRefs>
    <ds:schemaRef ds:uri="http://schemas.microsoft.com/office/2006/metadata/customXsn"/>
  </ds:schemaRefs>
</ds:datastoreItem>
</file>

<file path=customXml/itemProps2.xml><?xml version="1.0" encoding="utf-8"?>
<ds:datastoreItem xmlns:ds="http://schemas.openxmlformats.org/officeDocument/2006/customXml" ds:itemID="{AF6A2469-FE06-4224-849E-B493900CD31C}">
  <ds:schemaRefs>
    <ds:schemaRef ds:uri="09c61dff-3a4a-48e3-9852-8ca7684ce7ad"/>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1c2333e9-a9b2-407c-9a58-4d21671503cf"/>
    <ds:schemaRef ds:uri="http://purl.org/dc/dcmitype/"/>
    <ds:schemaRef ds:uri="e14115de-03ae-49b5-af01-31035404c456"/>
    <ds:schemaRef ds:uri="11db2dc9-1d1c-45eb-8b5b-ac58ae3319db"/>
    <ds:schemaRef ds:uri="http://schemas.microsoft.com/sharepoint/v4"/>
    <ds:schemaRef ds:uri="37655e2e-3ff4-440c-aed8-80b3c3e7d4fa"/>
  </ds:schemaRefs>
</ds:datastoreItem>
</file>

<file path=customXml/itemProps3.xml><?xml version="1.0" encoding="utf-8"?>
<ds:datastoreItem xmlns:ds="http://schemas.openxmlformats.org/officeDocument/2006/customXml" ds:itemID="{0341B809-2B9C-48B8-94D3-EADCB7E4D8D5}">
  <ds:schemaRefs>
    <ds:schemaRef ds:uri="Microsoft.SharePoint.Taxonomy.ContentTypeSync"/>
  </ds:schemaRefs>
</ds:datastoreItem>
</file>

<file path=customXml/itemProps4.xml><?xml version="1.0" encoding="utf-8"?>
<ds:datastoreItem xmlns:ds="http://schemas.openxmlformats.org/officeDocument/2006/customXml" ds:itemID="{8F1FF8D5-6276-4777-A442-6F14C7855F6E}">
  <ds:schemaRefs>
    <ds:schemaRef ds:uri="http://schemas.microsoft.com/sharepoint/v3/contenttype/forms"/>
  </ds:schemaRefs>
</ds:datastoreItem>
</file>

<file path=customXml/itemProps5.xml><?xml version="1.0" encoding="utf-8"?>
<ds:datastoreItem xmlns:ds="http://schemas.openxmlformats.org/officeDocument/2006/customXml" ds:itemID="{AB9830FD-31A4-408F-9605-8F0F9805DB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4115de-03ae-49b5-af01-31035404c456"/>
    <ds:schemaRef ds:uri="11db2dc9-1d1c-45eb-8b5b-ac58ae3319db"/>
    <ds:schemaRef ds:uri="37655e2e-3ff4-440c-aed8-80b3c3e7d4f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9CCA1B59-862B-4124-9744-5F48EB3804DD}">
  <ds:schemaRefs>
    <ds:schemaRef ds:uri="http://schemas.microsoft.com/sharepoint/events"/>
  </ds:schemaRefs>
</ds:datastoreItem>
</file>

<file path=customXml/itemProps7.xml><?xml version="1.0" encoding="utf-8"?>
<ds:datastoreItem xmlns:ds="http://schemas.openxmlformats.org/officeDocument/2006/customXml" ds:itemID="{0A8E88CA-F241-41F9-B052-961CF596C1CF}">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
  <TotalTime>91</TotalTime>
  <Words>920</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ONS</vt:lpstr>
      <vt:lpstr>LMS User Guide</vt:lpstr>
      <vt:lpstr>Agenda</vt:lpstr>
      <vt:lpstr>How to access your training plan</vt:lpstr>
      <vt:lpstr>Training Platform landing page</vt:lpstr>
      <vt:lpstr>Navigate the training platform</vt:lpstr>
      <vt:lpstr>Register for your curriculum</vt:lpstr>
      <vt:lpstr>Registration continued…</vt:lpstr>
      <vt:lpstr>How to launch your first module</vt:lpstr>
      <vt:lpstr>Final Assessments</vt:lpstr>
      <vt:lpstr>Curriculum completion</vt:lpstr>
      <vt:lpstr>Account preferences</vt:lpstr>
      <vt:lpstr>Using your personal device</vt:lpstr>
      <vt:lpstr>Manual login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LMS_UserGuide_v0.3_29July2020</dc:title>
  <dc:creator>Andy Budd</dc:creator>
  <cp:lastModifiedBy>Boucher, Linda</cp:lastModifiedBy>
  <cp:revision>1</cp:revision>
  <dcterms:created xsi:type="dcterms:W3CDTF">2018-07-16T11:41:44Z</dcterms:created>
  <dcterms:modified xsi:type="dcterms:W3CDTF">2020-08-04T15:15:54Z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0x01010035E33599CC8D1E47A037F474646B1D58007C20F03E7922664187FEAED1D2246F22</vt:lpwstr>
  </property>
  <property fmtid="{D5CDD505-2E9C-101B-9397-08002B2CF9AE}" pid="3" name="_dlc_policyId">
    <vt:lpwstr>0x01010035E33599CC8D1E47A037F474646B1D58|2057524105</vt:lpwstr>
  </property>
  <property fmtid="{D5CDD505-2E9C-101B-9397-08002B2CF9AE}" pid="4" name="ItemRetentionFormula">
    <vt:lpwstr>&lt;formula id="Microsoft.Office.RecordsManagement.PolicyFeatures.Expiration.Formula.BuiltIn"&gt;&lt;number&gt;100&lt;/number&gt;&lt;property&gt;Retention_x005f_x0020_Date&lt;/property&gt;&lt;period&gt;years&lt;/period&gt;&lt;/formula&gt;</vt:lpwstr>
  </property>
  <property fmtid="{D5CDD505-2E9C-101B-9397-08002B2CF9AE}" pid="5" name="_dlc_DocIdItemGuid">
    <vt:lpwstr>fc1fd8cb-7655-4300-854f-624743fa4719</vt:lpwstr>
  </property>
  <property fmtid="{D5CDD505-2E9C-101B-9397-08002B2CF9AE}" pid="6" name="TaxKeyword">
    <vt:lpwstr/>
  </property>
  <property fmtid="{D5CDD505-2E9C-101B-9397-08002B2CF9AE}" pid="7" name="RecordType">
    <vt:lpwstr>1;#Programme and Project|96356c75-f26d-45f0-a4b1-e809250f704c</vt:lpwstr>
  </property>
  <property fmtid="{D5CDD505-2E9C-101B-9397-08002B2CF9AE}" pid="8" name="TaxCatchAll">
    <vt:lpwstr>1;#Programme and Project|96356c75-f26d-45f0-a4b1-e809250f704c</vt:lpwstr>
  </property>
  <property fmtid="{D5CDD505-2E9C-101B-9397-08002B2CF9AE}" pid="9" name="ArticulateGUID">
    <vt:lpwstr>E28EC50B-3022-4A60-A1FB-D20FC70D288D</vt:lpwstr>
  </property>
  <property fmtid="{D5CDD505-2E9C-101B-9397-08002B2CF9AE}" pid="10" name="ArticulatePath">
    <vt:lpwstr>https://inoffice.sharepoint.com/sites/UKI_Digital_Training_Design/Shared Documents/Candidate Digital Training/Candidate Management Training/Candidate_Manager_ virtualclassroom_11052020 V0.4</vt:lpwstr>
  </property>
</Properties>
</file>