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ruby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68194" cy="72482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Réaliser par Bineta ly </a:t>
            </a:r>
          </a:p>
          <a:p>
            <a:r>
              <a:rPr lang="fr-FR" dirty="0"/>
              <a:t>Sara Chafaqi </a:t>
            </a:r>
          </a:p>
          <a:p>
            <a:r>
              <a:rPr lang="fr-FR" dirty="0"/>
              <a:t>Bouchra Benmedjdoub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01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Le jeu a pour but de  sauver de panda, le joueur a pour objectif de diriger le panda vers la sortie tout en lui faisant gagner des points en mangeant les Ruby et en évitant les ouragans sur son chemin.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5085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Nouvelles Fonctionnalités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Il y’a différentes fonctionnalités:</a:t>
            </a:r>
          </a:p>
          <a:p>
            <a:pPr marL="0" indent="0">
              <a:buNone/>
            </a:pPr>
            <a:r>
              <a:rPr lang="fr-FR" sz="2400" dirty="0"/>
              <a:t>- Augmenter la vitesse de déplacement du panda</a:t>
            </a:r>
          </a:p>
          <a:p>
            <a:pPr>
              <a:buFontTx/>
              <a:buChar char="-"/>
            </a:pPr>
            <a:r>
              <a:rPr lang="fr-FR" sz="2400" dirty="0"/>
              <a:t>Les ouragans se déplacent et se multiplient selon les niveaux </a:t>
            </a:r>
          </a:p>
          <a:p>
            <a:pPr>
              <a:buFontTx/>
              <a:buChar char="-"/>
            </a:pPr>
            <a:r>
              <a:rPr lang="fr-FR" sz="2400" dirty="0"/>
              <a:t>Les rubis rouges sont des bonus permettent d’augmenter les points</a:t>
            </a:r>
          </a:p>
          <a:p>
            <a:pPr>
              <a:buFontTx/>
              <a:buChar char="-"/>
            </a:pPr>
            <a:r>
              <a:rPr lang="fr-FR" sz="2400" dirty="0"/>
              <a:t>Les rubis noirs font perdre des points </a:t>
            </a:r>
          </a:p>
          <a:p>
            <a:pPr>
              <a:buFontTx/>
              <a:buChar char="-"/>
            </a:pPr>
            <a:r>
              <a:rPr lang="fr-FR" sz="2400" dirty="0"/>
              <a:t>Les rubis constituent les scores 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1352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4279" y="3110285"/>
            <a:ext cx="10058400" cy="393192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Affichage du meilleur score </a:t>
            </a:r>
          </a:p>
          <a:p>
            <a:r>
              <a:rPr lang="fr-FR" sz="2800" dirty="0"/>
              <a:t>Sauvegarde des points pour pouvoir comparer le meilleur joueur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00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865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51</TotalTime>
  <Words>118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Century Gothic</vt:lpstr>
      <vt:lpstr>Courier New</vt:lpstr>
      <vt:lpstr>Garamond</vt:lpstr>
      <vt:lpstr>Savon</vt:lpstr>
      <vt:lpstr>Projet ruby</vt:lpstr>
      <vt:lpstr>Présentation</vt:lpstr>
      <vt:lpstr>Nouvelles Fonctionnalités </vt:lpstr>
      <vt:lpstr>Amélioration 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ruby</dc:title>
  <dc:creator>bineta ly</dc:creator>
  <cp:lastModifiedBy>bineta ly</cp:lastModifiedBy>
  <cp:revision>6</cp:revision>
  <dcterms:created xsi:type="dcterms:W3CDTF">2017-04-11T19:49:08Z</dcterms:created>
  <dcterms:modified xsi:type="dcterms:W3CDTF">2017-04-12T15:02:57Z</dcterms:modified>
</cp:coreProperties>
</file>