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12"/>
  </p:notesMasterIdLst>
  <p:handoutMasterIdLst>
    <p:handoutMasterId r:id="rId13"/>
  </p:handoutMasterIdLst>
  <p:sldIdLst>
    <p:sldId id="402" r:id="rId3"/>
    <p:sldId id="344" r:id="rId4"/>
    <p:sldId id="433" r:id="rId5"/>
    <p:sldId id="416" r:id="rId6"/>
    <p:sldId id="434" r:id="rId7"/>
    <p:sldId id="453" r:id="rId8"/>
    <p:sldId id="457" r:id="rId9"/>
    <p:sldId id="429" r:id="rId10"/>
    <p:sldId id="458"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23" autoAdjust="0"/>
    <p:restoredTop sz="95701" autoAdjust="0"/>
  </p:normalViewPr>
  <p:slideViewPr>
    <p:cSldViewPr snapToGrid="0" showGuides="1">
      <p:cViewPr varScale="1">
        <p:scale>
          <a:sx n="64" d="100"/>
          <a:sy n="64" d="100"/>
        </p:scale>
        <p:origin x="344" y="3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002FE-285A-43F7-8233-2DEEBFFDB9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68C4F0-16BC-4CA1-B5DC-D9EF45E163EE}">
      <dgm:prSet/>
      <dgm:spPr/>
      <dgm:t>
        <a:bodyPr/>
        <a:lstStyle/>
        <a:p>
          <a:r>
            <a:rPr lang="en-US" b="1" baseline="0" dirty="0"/>
            <a:t>The technology that powers Scholars and managers to connect with others and know each others skills and expertise…</a:t>
          </a:r>
          <a:endParaRPr lang="en-US" dirty="0"/>
        </a:p>
      </dgm:t>
    </dgm:pt>
    <dgm:pt modelId="{E085524C-B8DD-414C-9974-EA5FD5A9FE88}" type="parTrans" cxnId="{4D343786-6428-4A37-B93F-885CC04278AD}">
      <dgm:prSet/>
      <dgm:spPr/>
      <dgm:t>
        <a:bodyPr/>
        <a:lstStyle/>
        <a:p>
          <a:endParaRPr lang="en-US"/>
        </a:p>
      </dgm:t>
    </dgm:pt>
    <dgm:pt modelId="{1A56F894-CD30-48D6-A6D8-4035F524F484}" type="sibTrans" cxnId="{4D343786-6428-4A37-B93F-885CC04278AD}">
      <dgm:prSet/>
      <dgm:spPr/>
      <dgm:t>
        <a:bodyPr/>
        <a:lstStyle/>
        <a:p>
          <a:endParaRPr lang="en-US"/>
        </a:p>
      </dgm:t>
    </dgm:pt>
    <dgm:pt modelId="{038C364A-D87B-4064-98E8-31AE19F71794}" type="pres">
      <dgm:prSet presAssocID="{481002FE-285A-43F7-8233-2DEEBFFDB986}" presName="linear" presStyleCnt="0">
        <dgm:presLayoutVars>
          <dgm:animLvl val="lvl"/>
          <dgm:resizeHandles val="exact"/>
        </dgm:presLayoutVars>
      </dgm:prSet>
      <dgm:spPr/>
    </dgm:pt>
    <dgm:pt modelId="{0DBA5E44-84AB-4A47-859A-EFB4BE455B83}" type="pres">
      <dgm:prSet presAssocID="{A868C4F0-16BC-4CA1-B5DC-D9EF45E163EE}" presName="parentText" presStyleLbl="node1" presStyleIdx="0" presStyleCnt="1">
        <dgm:presLayoutVars>
          <dgm:chMax val="0"/>
          <dgm:bulletEnabled val="1"/>
        </dgm:presLayoutVars>
      </dgm:prSet>
      <dgm:spPr/>
    </dgm:pt>
  </dgm:ptLst>
  <dgm:cxnLst>
    <dgm:cxn modelId="{4D343786-6428-4A37-B93F-885CC04278AD}" srcId="{481002FE-285A-43F7-8233-2DEEBFFDB986}" destId="{A868C4F0-16BC-4CA1-B5DC-D9EF45E163EE}" srcOrd="0" destOrd="0" parTransId="{E085524C-B8DD-414C-9974-EA5FD5A9FE88}" sibTransId="{1A56F894-CD30-48D6-A6D8-4035F524F484}"/>
    <dgm:cxn modelId="{E1EABF9B-2ECB-4C8C-B6AA-CB90E36B4788}" type="presOf" srcId="{A868C4F0-16BC-4CA1-B5DC-D9EF45E163EE}" destId="{0DBA5E44-84AB-4A47-859A-EFB4BE455B83}" srcOrd="0" destOrd="0" presId="urn:microsoft.com/office/officeart/2005/8/layout/vList2"/>
    <dgm:cxn modelId="{554F84B7-1E18-4B71-B34A-85E07B516C91}" type="presOf" srcId="{481002FE-285A-43F7-8233-2DEEBFFDB986}" destId="{038C364A-D87B-4064-98E8-31AE19F71794}" srcOrd="0" destOrd="0" presId="urn:microsoft.com/office/officeart/2005/8/layout/vList2"/>
    <dgm:cxn modelId="{F8684F06-670E-45FD-A2CE-13B6B9E7E46B}" type="presParOf" srcId="{038C364A-D87B-4064-98E8-31AE19F71794}" destId="{0DBA5E44-84AB-4A47-859A-EFB4BE455B8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14907D-35EA-4084-BEC6-4BE7F8A8B1C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AFF916C4-95EE-4FE4-BFD5-4BC259C475AF}">
      <dgm:prSet/>
      <dgm:spPr/>
      <dgm:t>
        <a:bodyPr/>
        <a:lstStyle/>
        <a:p>
          <a:r>
            <a:rPr lang="en-US" dirty="0"/>
            <a:t>This allows them to not only search teams but also fellow employees with similar interests</a:t>
          </a:r>
        </a:p>
      </dgm:t>
    </dgm:pt>
    <dgm:pt modelId="{AAA2CB21-E5FC-428D-B21A-DB8469503D7A}" type="parTrans" cxnId="{C78A1A5B-DC24-4D20-BF06-94E03126CE5E}">
      <dgm:prSet/>
      <dgm:spPr/>
      <dgm:t>
        <a:bodyPr/>
        <a:lstStyle/>
        <a:p>
          <a:endParaRPr lang="en-US"/>
        </a:p>
      </dgm:t>
    </dgm:pt>
    <dgm:pt modelId="{F9A7A396-BF1C-4F2F-9EF0-0D4E24BBF71A}" type="sibTrans" cxnId="{C78A1A5B-DC24-4D20-BF06-94E03126CE5E}">
      <dgm:prSet/>
      <dgm:spPr/>
      <dgm:t>
        <a:bodyPr/>
        <a:lstStyle/>
        <a:p>
          <a:endParaRPr lang="en-US"/>
        </a:p>
      </dgm:t>
    </dgm:pt>
    <dgm:pt modelId="{133D87F4-E02B-4189-9B79-58E8914B2EFA}" type="pres">
      <dgm:prSet presAssocID="{8C14907D-35EA-4084-BEC6-4BE7F8A8B1C2}" presName="Name0" presStyleCnt="0">
        <dgm:presLayoutVars>
          <dgm:dir/>
          <dgm:resizeHandles val="exact"/>
        </dgm:presLayoutVars>
      </dgm:prSet>
      <dgm:spPr/>
    </dgm:pt>
    <dgm:pt modelId="{43D48B3B-83A4-4878-B68B-6988AE50312E}" type="pres">
      <dgm:prSet presAssocID="{8C14907D-35EA-4084-BEC6-4BE7F8A8B1C2}" presName="arrow" presStyleLbl="bgShp" presStyleIdx="0" presStyleCnt="1"/>
      <dgm:spPr/>
    </dgm:pt>
    <dgm:pt modelId="{F8A141BB-9923-4609-87A0-7C1BF31DD18A}" type="pres">
      <dgm:prSet presAssocID="{8C14907D-35EA-4084-BEC6-4BE7F8A8B1C2}" presName="points" presStyleCnt="0"/>
      <dgm:spPr/>
    </dgm:pt>
    <dgm:pt modelId="{4F12A574-528A-4DDC-B6C3-1A9A20D430B9}" type="pres">
      <dgm:prSet presAssocID="{AFF916C4-95EE-4FE4-BFD5-4BC259C475AF}" presName="compositeA" presStyleCnt="0"/>
      <dgm:spPr/>
    </dgm:pt>
    <dgm:pt modelId="{63519056-0B9F-41C5-8778-9150907A7EA4}" type="pres">
      <dgm:prSet presAssocID="{AFF916C4-95EE-4FE4-BFD5-4BC259C475AF}" presName="textA" presStyleLbl="revTx" presStyleIdx="0" presStyleCnt="1">
        <dgm:presLayoutVars>
          <dgm:bulletEnabled val="1"/>
        </dgm:presLayoutVars>
      </dgm:prSet>
      <dgm:spPr/>
    </dgm:pt>
    <dgm:pt modelId="{12C22370-7F93-436E-B9CF-D6B3879D2218}" type="pres">
      <dgm:prSet presAssocID="{AFF916C4-95EE-4FE4-BFD5-4BC259C475AF}" presName="circleA" presStyleLbl="node1" presStyleIdx="0" presStyleCnt="1"/>
      <dgm:spPr/>
    </dgm:pt>
    <dgm:pt modelId="{16ADE520-858A-4C2D-9B97-A6B3CD260AA7}" type="pres">
      <dgm:prSet presAssocID="{AFF916C4-95EE-4FE4-BFD5-4BC259C475AF}" presName="spaceA" presStyleCnt="0"/>
      <dgm:spPr/>
    </dgm:pt>
  </dgm:ptLst>
  <dgm:cxnLst>
    <dgm:cxn modelId="{C78A1A5B-DC24-4D20-BF06-94E03126CE5E}" srcId="{8C14907D-35EA-4084-BEC6-4BE7F8A8B1C2}" destId="{AFF916C4-95EE-4FE4-BFD5-4BC259C475AF}" srcOrd="0" destOrd="0" parTransId="{AAA2CB21-E5FC-428D-B21A-DB8469503D7A}" sibTransId="{F9A7A396-BF1C-4F2F-9EF0-0D4E24BBF71A}"/>
    <dgm:cxn modelId="{D334F9BA-884A-427E-9D6B-753956601E93}" type="presOf" srcId="{AFF916C4-95EE-4FE4-BFD5-4BC259C475AF}" destId="{63519056-0B9F-41C5-8778-9150907A7EA4}" srcOrd="0" destOrd="0" presId="urn:microsoft.com/office/officeart/2005/8/layout/hProcess11"/>
    <dgm:cxn modelId="{9DAC0DD1-302A-452D-A183-4524E1CA2020}" type="presOf" srcId="{8C14907D-35EA-4084-BEC6-4BE7F8A8B1C2}" destId="{133D87F4-E02B-4189-9B79-58E8914B2EFA}" srcOrd="0" destOrd="0" presId="urn:microsoft.com/office/officeart/2005/8/layout/hProcess11"/>
    <dgm:cxn modelId="{EBDAADB8-5D0D-48D1-A75C-F790AA45163C}" type="presParOf" srcId="{133D87F4-E02B-4189-9B79-58E8914B2EFA}" destId="{43D48B3B-83A4-4878-B68B-6988AE50312E}" srcOrd="0" destOrd="0" presId="urn:microsoft.com/office/officeart/2005/8/layout/hProcess11"/>
    <dgm:cxn modelId="{1BD90EC6-7DF9-4725-8D3C-1600535D5A86}" type="presParOf" srcId="{133D87F4-E02B-4189-9B79-58E8914B2EFA}" destId="{F8A141BB-9923-4609-87A0-7C1BF31DD18A}" srcOrd="1" destOrd="0" presId="urn:microsoft.com/office/officeart/2005/8/layout/hProcess11"/>
    <dgm:cxn modelId="{5C7A0005-28DB-4A13-8BBD-B65DD8DD930C}" type="presParOf" srcId="{F8A141BB-9923-4609-87A0-7C1BF31DD18A}" destId="{4F12A574-528A-4DDC-B6C3-1A9A20D430B9}" srcOrd="0" destOrd="0" presId="urn:microsoft.com/office/officeart/2005/8/layout/hProcess11"/>
    <dgm:cxn modelId="{A60D1407-4CDF-486B-9E34-D833630A0D09}" type="presParOf" srcId="{4F12A574-528A-4DDC-B6C3-1A9A20D430B9}" destId="{63519056-0B9F-41C5-8778-9150907A7EA4}" srcOrd="0" destOrd="0" presId="urn:microsoft.com/office/officeart/2005/8/layout/hProcess11"/>
    <dgm:cxn modelId="{8F110E5B-4BF0-46DE-84F5-D9AAEC7E24CB}" type="presParOf" srcId="{4F12A574-528A-4DDC-B6C3-1A9A20D430B9}" destId="{12C22370-7F93-436E-B9CF-D6B3879D2218}" srcOrd="1" destOrd="0" presId="urn:microsoft.com/office/officeart/2005/8/layout/hProcess11"/>
    <dgm:cxn modelId="{4780A767-7781-4BB8-A782-FA75A1F724ED}" type="presParOf" srcId="{4F12A574-528A-4DDC-B6C3-1A9A20D430B9}" destId="{16ADE520-858A-4C2D-9B97-A6B3CD260AA7}" srcOrd="2" destOrd="0" presId="urn:microsoft.com/office/officeart/2005/8/layout/hProcess1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A5E44-84AB-4A47-859A-EFB4BE455B83}">
      <dsp:nvSpPr>
        <dsp:cNvPr id="0" name=""/>
        <dsp:cNvSpPr/>
      </dsp:nvSpPr>
      <dsp:spPr>
        <a:xfrm>
          <a:off x="0" y="131802"/>
          <a:ext cx="7515973" cy="7335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baseline="0" dirty="0"/>
            <a:t>The technology that powers Scholars and managers to connect with others and know each others skills and expertise…</a:t>
          </a:r>
          <a:endParaRPr lang="en-US" sz="1900" kern="1200" dirty="0"/>
        </a:p>
      </dsp:txBody>
      <dsp:txXfrm>
        <a:off x="35811" y="167613"/>
        <a:ext cx="7444351" cy="661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48B3B-83A4-4878-B68B-6988AE50312E}">
      <dsp:nvSpPr>
        <dsp:cNvPr id="0" name=""/>
        <dsp:cNvSpPr/>
      </dsp:nvSpPr>
      <dsp:spPr>
        <a:xfrm>
          <a:off x="0" y="299158"/>
          <a:ext cx="7515973" cy="39887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19056-0B9F-41C5-8778-9150907A7EA4}">
      <dsp:nvSpPr>
        <dsp:cNvPr id="0" name=""/>
        <dsp:cNvSpPr/>
      </dsp:nvSpPr>
      <dsp:spPr>
        <a:xfrm>
          <a:off x="0" y="0"/>
          <a:ext cx="6764375" cy="39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t>This allows them to not only search teams but also fellow employees with similar interests</a:t>
          </a:r>
        </a:p>
      </dsp:txBody>
      <dsp:txXfrm>
        <a:off x="0" y="0"/>
        <a:ext cx="6764375" cy="398878"/>
      </dsp:txXfrm>
    </dsp:sp>
    <dsp:sp modelId="{12C22370-7F93-436E-B9CF-D6B3879D2218}">
      <dsp:nvSpPr>
        <dsp:cNvPr id="0" name=""/>
        <dsp:cNvSpPr/>
      </dsp:nvSpPr>
      <dsp:spPr>
        <a:xfrm>
          <a:off x="3332328" y="448738"/>
          <a:ext cx="99719" cy="9971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34697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42444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54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Q1. Who invented blockchain and in which year.</a:t>
            </a:r>
          </a:p>
        </p:txBody>
      </p:sp>
    </p:spTree>
    <p:extLst>
      <p:ext uri="{BB962C8B-B14F-4D97-AF65-F5344CB8AC3E}">
        <p14:creationId xmlns:p14="http://schemas.microsoft.com/office/powerpoint/2010/main" val="1900310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397869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4840384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guide id="8" pos="704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 id="2147483800" r:id="rId25"/>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a:xfrm>
            <a:off x="288000" y="3835153"/>
            <a:ext cx="8595171" cy="864237"/>
          </a:xfrm>
        </p:spPr>
        <p:txBody>
          <a:bodyPr/>
          <a:lstStyle/>
          <a:p>
            <a:r>
              <a:rPr lang="en-US" dirty="0"/>
              <a:t>Bijoyan Das</a:t>
            </a:r>
          </a:p>
          <a:p>
            <a:r>
              <a:rPr lang="en-US" dirty="0"/>
              <a:t>Boudhayan Dev</a:t>
            </a:r>
          </a:p>
          <a:p>
            <a:r>
              <a:rPr lang="en-US" dirty="0"/>
              <a:t>Prodipto Lahiri</a:t>
            </a:r>
          </a:p>
          <a:p>
            <a:endParaRPr lang="en-US" dirty="0"/>
          </a:p>
        </p:txBody>
      </p:sp>
      <p:sp>
        <p:nvSpPr>
          <p:cNvPr id="11" name="Title"/>
          <p:cNvSpPr>
            <a:spLocks noGrp="1"/>
          </p:cNvSpPr>
          <p:nvPr>
            <p:ph type="title"/>
          </p:nvPr>
        </p:nvSpPr>
        <p:spPr bwMode="gray">
          <a:xfrm>
            <a:off x="287999" y="1935332"/>
            <a:ext cx="9424171" cy="1768181"/>
          </a:xfrm>
        </p:spPr>
        <p:txBody>
          <a:bodyPr/>
          <a:lstStyle/>
          <a:p>
            <a:r>
              <a:rPr lang="en-US" sz="4500" dirty="0"/>
              <a:t>S-NET</a:t>
            </a:r>
            <a:br>
              <a:rPr lang="en-US" sz="4500" dirty="0"/>
            </a:br>
            <a:r>
              <a:rPr lang="en-US" sz="4500" dirty="0">
                <a:solidFill>
                  <a:schemeClr val="accent1"/>
                </a:solidFill>
              </a:rPr>
              <a:t>Scholar Net</a:t>
            </a:r>
            <a:endParaRPr lang="de-DE" sz="4500"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id="{B7B48F3F-40E1-4915-8BE4-2A8E6ECF66D0}"/>
              </a:ext>
            </a:extLst>
          </p:cNvPr>
          <p:cNvGraphicFramePr/>
          <p:nvPr>
            <p:extLst>
              <p:ext uri="{D42A27DB-BD31-4B8C-83A1-F6EECF244321}">
                <p14:modId xmlns:p14="http://schemas.microsoft.com/office/powerpoint/2010/main" val="3717071250"/>
              </p:ext>
            </p:extLst>
          </p:nvPr>
        </p:nvGraphicFramePr>
        <p:xfrm>
          <a:off x="825622" y="2565536"/>
          <a:ext cx="7515973" cy="997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DA49243C-D5F3-400C-AB2B-8D3399FD9734}"/>
              </a:ext>
            </a:extLst>
          </p:cNvPr>
          <p:cNvPicPr>
            <a:picLocks noChangeAspect="1"/>
          </p:cNvPicPr>
          <p:nvPr/>
        </p:nvPicPr>
        <p:blipFill>
          <a:blip r:embed="rId8"/>
          <a:stretch>
            <a:fillRect/>
          </a:stretch>
        </p:blipFill>
        <p:spPr>
          <a:xfrm>
            <a:off x="5066817" y="-213070"/>
            <a:ext cx="2512387" cy="2512387"/>
          </a:xfrm>
          <a:prstGeom prst="rect">
            <a:avLst/>
          </a:prstGeom>
        </p:spPr>
      </p:pic>
      <p:sp>
        <p:nvSpPr>
          <p:cNvPr id="12" name="Title">
            <a:extLst>
              <a:ext uri="{FF2B5EF4-FFF2-40B4-BE49-F238E27FC236}">
                <a16:creationId xmlns:a16="http://schemas.microsoft.com/office/drawing/2014/main" id="{DACB3FC2-B2C3-41FF-BE0C-5B03F20CB74C}"/>
              </a:ext>
            </a:extLst>
          </p:cNvPr>
          <p:cNvSpPr txBox="1">
            <a:spLocks/>
          </p:cNvSpPr>
          <p:nvPr/>
        </p:nvSpPr>
        <p:spPr bwMode="gray">
          <a:xfrm>
            <a:off x="1750546" y="4347655"/>
            <a:ext cx="7515973"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endParaRPr lang="de-DE" dirty="0">
              <a:solidFill>
                <a:schemeClr val="accent5"/>
              </a:solidFill>
            </a:endParaRPr>
          </a:p>
        </p:txBody>
      </p:sp>
      <p:graphicFrame>
        <p:nvGraphicFramePr>
          <p:cNvPr id="18" name="Diagram 17">
            <a:extLst>
              <a:ext uri="{FF2B5EF4-FFF2-40B4-BE49-F238E27FC236}">
                <a16:creationId xmlns:a16="http://schemas.microsoft.com/office/drawing/2014/main" id="{D9E8FF12-5705-44C0-A531-7584677C6040}"/>
              </a:ext>
            </a:extLst>
          </p:cNvPr>
          <p:cNvGraphicFramePr/>
          <p:nvPr>
            <p:extLst>
              <p:ext uri="{D42A27DB-BD31-4B8C-83A1-F6EECF244321}">
                <p14:modId xmlns:p14="http://schemas.microsoft.com/office/powerpoint/2010/main" val="2395188956"/>
              </p:ext>
            </p:extLst>
          </p:nvPr>
        </p:nvGraphicFramePr>
        <p:xfrm>
          <a:off x="2132121" y="4582256"/>
          <a:ext cx="7515973" cy="99719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5" name="Picture 14">
            <a:extLst>
              <a:ext uri="{FF2B5EF4-FFF2-40B4-BE49-F238E27FC236}">
                <a16:creationId xmlns:a16="http://schemas.microsoft.com/office/drawing/2014/main" id="{94651DF2-F0A9-4EED-AA3A-20BB15D624FA}"/>
              </a:ext>
            </a:extLst>
          </p:cNvPr>
          <p:cNvPicPr>
            <a:picLocks noChangeAspect="1"/>
          </p:cNvPicPr>
          <p:nvPr/>
        </p:nvPicPr>
        <p:blipFill>
          <a:blip r:embed="rId14"/>
          <a:stretch>
            <a:fillRect/>
          </a:stretch>
        </p:blipFill>
        <p:spPr>
          <a:xfrm>
            <a:off x="9701939" y="3829424"/>
            <a:ext cx="2449592" cy="2449592"/>
          </a:xfrm>
          <a:prstGeom prst="rect">
            <a:avLst/>
          </a:prstGeom>
        </p:spPr>
      </p:pic>
      <p:sp>
        <p:nvSpPr>
          <p:cNvPr id="16" name="Title">
            <a:extLst>
              <a:ext uri="{FF2B5EF4-FFF2-40B4-BE49-F238E27FC236}">
                <a16:creationId xmlns:a16="http://schemas.microsoft.com/office/drawing/2014/main" id="{5D67E597-9B5B-4015-A494-785339091184}"/>
              </a:ext>
            </a:extLst>
          </p:cNvPr>
          <p:cNvSpPr txBox="1">
            <a:spLocks/>
          </p:cNvSpPr>
          <p:nvPr/>
        </p:nvSpPr>
        <p:spPr bwMode="gray">
          <a:xfrm>
            <a:off x="440401" y="834605"/>
            <a:ext cx="6372000"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dirty="0"/>
              <a:t>What is </a:t>
            </a:r>
            <a:r>
              <a:rPr lang="en-US" dirty="0" err="1"/>
              <a:t>Snet</a:t>
            </a:r>
            <a:r>
              <a:rPr lang="en-US" dirty="0"/>
              <a:t>?</a:t>
            </a:r>
            <a:endParaRPr lang="de-DE"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Graphic spid="1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cNvSpPr>
            <a:spLocks noGrp="1"/>
          </p:cNvSpPr>
          <p:nvPr>
            <p:ph type="title"/>
          </p:nvPr>
        </p:nvSpPr>
        <p:spPr bwMode="gray">
          <a:xfrm>
            <a:off x="465553" y="571018"/>
            <a:ext cx="8864878" cy="997196"/>
          </a:xfrm>
        </p:spPr>
        <p:txBody>
          <a:bodyPr/>
          <a:lstStyle/>
          <a:p>
            <a:r>
              <a:rPr lang="en-US" dirty="0"/>
              <a:t>PROJECT</a:t>
            </a:r>
            <a:r>
              <a:rPr lang="en-US" dirty="0">
                <a:solidFill>
                  <a:schemeClr val="accent1"/>
                </a:solidFill>
              </a:rPr>
              <a:t> DETAILS</a:t>
            </a:r>
            <a:endParaRPr lang="de-DE" dirty="0">
              <a:solidFill>
                <a:schemeClr val="accent1"/>
              </a:solidFill>
            </a:endParaRPr>
          </a:p>
        </p:txBody>
      </p:sp>
      <p:sp>
        <p:nvSpPr>
          <p:cNvPr id="10" name="TextBox 9">
            <a:extLst>
              <a:ext uri="{FF2B5EF4-FFF2-40B4-BE49-F238E27FC236}">
                <a16:creationId xmlns:a16="http://schemas.microsoft.com/office/drawing/2014/main" id="{A77A0B2A-DFB8-4977-A5A8-7805CBE20218}"/>
              </a:ext>
            </a:extLst>
          </p:cNvPr>
          <p:cNvSpPr txBox="1"/>
          <p:nvPr/>
        </p:nvSpPr>
        <p:spPr>
          <a:xfrm>
            <a:off x="465553" y="1728011"/>
            <a:ext cx="10240917" cy="2769989"/>
          </a:xfrm>
          <a:prstGeom prst="rect">
            <a:avLst/>
          </a:prstGeom>
          <a:noFill/>
        </p:spPr>
        <p:txBody>
          <a:bodyPr wrap="square" lIns="0" tIns="0" rIns="0" bIns="0" rtlCol="0">
            <a:spAutoFit/>
          </a:bodyPr>
          <a:lstStyle/>
          <a:p>
            <a:pPr marL="285750" indent="-285750" algn="just" fontAlgn="base">
              <a:spcBef>
                <a:spcPct val="50000"/>
              </a:spcBef>
              <a:spcAft>
                <a:spcPct val="0"/>
              </a:spcAft>
              <a:buClr>
                <a:srgbClr val="F0AB00"/>
              </a:buClr>
              <a:buSzPct val="80000"/>
              <a:buFont typeface="Arial" panose="020B0604020202020204" pitchFamily="34" charset="0"/>
              <a:buChar char="•"/>
            </a:pPr>
            <a:r>
              <a:rPr lang="en-US" sz="2000" kern="0" dirty="0">
                <a:solidFill>
                  <a:schemeClr val="bg1">
                    <a:lumMod val="65000"/>
                  </a:schemeClr>
                </a:solidFill>
                <a:ea typeface="Arial Unicode MS" pitchFamily="34" charset="-128"/>
                <a:cs typeface="Arial Unicode MS" pitchFamily="34" charset="-128"/>
              </a:rPr>
              <a:t>S-Net is an application that will serve as a portal to connect managers, jobs and scholars.</a:t>
            </a:r>
          </a:p>
          <a:p>
            <a:pPr marL="285750" indent="-285750" algn="just" fontAlgn="base">
              <a:spcBef>
                <a:spcPct val="50000"/>
              </a:spcBef>
              <a:spcAft>
                <a:spcPct val="0"/>
              </a:spcAft>
              <a:buClr>
                <a:srgbClr val="F0AB00"/>
              </a:buClr>
              <a:buSzPct val="80000"/>
              <a:buFont typeface="Arial" panose="020B0604020202020204" pitchFamily="34" charset="0"/>
              <a:buChar char="•"/>
            </a:pPr>
            <a:r>
              <a:rPr lang="en-US" sz="2000" kern="0" dirty="0">
                <a:solidFill>
                  <a:schemeClr val="bg1">
                    <a:lumMod val="65000"/>
                  </a:schemeClr>
                </a:solidFill>
                <a:ea typeface="Arial Unicode MS" pitchFamily="34" charset="-128"/>
                <a:cs typeface="Arial Unicode MS" pitchFamily="34" charset="-128"/>
              </a:rPr>
              <a:t>The application will recommend jobs to the scholars based on their interest.</a:t>
            </a:r>
          </a:p>
          <a:p>
            <a:pPr marL="285750" indent="-285750" algn="just" fontAlgn="base">
              <a:spcBef>
                <a:spcPct val="50000"/>
              </a:spcBef>
              <a:spcAft>
                <a:spcPct val="0"/>
              </a:spcAft>
              <a:buClr>
                <a:srgbClr val="F0AB00"/>
              </a:buClr>
              <a:buSzPct val="80000"/>
              <a:buFont typeface="Arial" panose="020B0604020202020204" pitchFamily="34" charset="0"/>
              <a:buChar char="•"/>
            </a:pPr>
            <a:r>
              <a:rPr lang="en-US" sz="2000" kern="0" dirty="0">
                <a:solidFill>
                  <a:schemeClr val="bg1">
                    <a:lumMod val="65000"/>
                  </a:schemeClr>
                </a:solidFill>
                <a:ea typeface="Arial Unicode MS" pitchFamily="34" charset="-128"/>
                <a:cs typeface="Arial Unicode MS" pitchFamily="34" charset="-128"/>
              </a:rPr>
              <a:t>The application will identify the best person to provide help to the scholar based on their area of interest.</a:t>
            </a:r>
          </a:p>
          <a:p>
            <a:pPr marL="285750" indent="-285750" algn="just" fontAlgn="base">
              <a:spcBef>
                <a:spcPct val="50000"/>
              </a:spcBef>
              <a:spcAft>
                <a:spcPct val="0"/>
              </a:spcAft>
              <a:buClr>
                <a:srgbClr val="F0AB00"/>
              </a:buClr>
              <a:buSzPct val="80000"/>
              <a:buFont typeface="Arial" panose="020B0604020202020204" pitchFamily="34" charset="0"/>
              <a:buChar char="•"/>
            </a:pPr>
            <a:r>
              <a:rPr lang="en-US" sz="2000" kern="0" dirty="0">
                <a:solidFill>
                  <a:schemeClr val="bg1">
                    <a:lumMod val="65000"/>
                  </a:schemeClr>
                </a:solidFill>
                <a:ea typeface="Arial Unicode MS" pitchFamily="34" charset="-128"/>
                <a:cs typeface="Arial Unicode MS" pitchFamily="34" charset="-128"/>
              </a:rPr>
              <a:t>The application will allow managers to post new jobs as well.</a:t>
            </a:r>
          </a:p>
          <a:p>
            <a:pPr algn="just"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81920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10">
                                            <p:txEl>
                                              <p:pRg st="0" end="0"/>
                                            </p:txEl>
                                          </p:spTgt>
                                        </p:tgtEl>
                                        <p:attrNameLst>
                                          <p:attrName>style.color</p:attrName>
                                        </p:attrNameLst>
                                      </p:cBhvr>
                                      <p:to>
                                        <p:clrVal>
                                          <a:schemeClr val="accent2"/>
                                        </p:clrVal>
                                      </p:to>
                                    </p:set>
                                    <p:set>
                                      <p:cBhvr>
                                        <p:cTn id="7" dur="500" fill="hold"/>
                                        <p:tgtEl>
                                          <p:spTgt spid="10">
                                            <p:txEl>
                                              <p:pRg st="0" end="0"/>
                                            </p:txEl>
                                          </p:spTgt>
                                        </p:tgtEl>
                                        <p:attrNameLst>
                                          <p:attrName>fillcolor</p:attrName>
                                        </p:attrNameLst>
                                      </p:cBhvr>
                                      <p:to>
                                        <p:clrVal>
                                          <a:schemeClr val="accent2"/>
                                        </p:clrVal>
                                      </p:to>
                                    </p:set>
                                    <p:set>
                                      <p:cBhvr>
                                        <p:cTn id="8" dur="500" fill="hold"/>
                                        <p:tgtEl>
                                          <p:spTgt spid="10">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10">
                                            <p:txEl>
                                              <p:pRg st="1" end="1"/>
                                            </p:txEl>
                                          </p:spTgt>
                                        </p:tgtEl>
                                        <p:attrNameLst>
                                          <p:attrName>style.color</p:attrName>
                                        </p:attrNameLst>
                                      </p:cBhvr>
                                      <p:to>
                                        <p:clrVal>
                                          <a:schemeClr val="accent2"/>
                                        </p:clrVal>
                                      </p:to>
                                    </p:set>
                                    <p:set>
                                      <p:cBhvr>
                                        <p:cTn id="13" dur="500" fill="hold"/>
                                        <p:tgtEl>
                                          <p:spTgt spid="10">
                                            <p:txEl>
                                              <p:pRg st="1" end="1"/>
                                            </p:txEl>
                                          </p:spTgt>
                                        </p:tgtEl>
                                        <p:attrNameLst>
                                          <p:attrName>fillcolor</p:attrName>
                                        </p:attrNameLst>
                                      </p:cBhvr>
                                      <p:to>
                                        <p:clrVal>
                                          <a:schemeClr val="accent2"/>
                                        </p:clrVal>
                                      </p:to>
                                    </p:set>
                                    <p:set>
                                      <p:cBhvr>
                                        <p:cTn id="14" dur="500" fill="hold"/>
                                        <p:tgtEl>
                                          <p:spTgt spid="10">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10">
                                            <p:txEl>
                                              <p:pRg st="2" end="2"/>
                                            </p:txEl>
                                          </p:spTgt>
                                        </p:tgtEl>
                                        <p:attrNameLst>
                                          <p:attrName>style.color</p:attrName>
                                        </p:attrNameLst>
                                      </p:cBhvr>
                                      <p:to>
                                        <p:clrVal>
                                          <a:schemeClr val="accent2"/>
                                        </p:clrVal>
                                      </p:to>
                                    </p:set>
                                    <p:set>
                                      <p:cBhvr>
                                        <p:cTn id="19" dur="500" fill="hold"/>
                                        <p:tgtEl>
                                          <p:spTgt spid="10">
                                            <p:txEl>
                                              <p:pRg st="2" end="2"/>
                                            </p:txEl>
                                          </p:spTgt>
                                        </p:tgtEl>
                                        <p:attrNameLst>
                                          <p:attrName>fillcolor</p:attrName>
                                        </p:attrNameLst>
                                      </p:cBhvr>
                                      <p:to>
                                        <p:clrVal>
                                          <a:schemeClr val="accent2"/>
                                        </p:clrVal>
                                      </p:to>
                                    </p:set>
                                    <p:set>
                                      <p:cBhvr>
                                        <p:cTn id="20" dur="500" fill="hold"/>
                                        <p:tgtEl>
                                          <p:spTgt spid="10">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10">
                                            <p:txEl>
                                              <p:pRg st="3" end="3"/>
                                            </p:txEl>
                                          </p:spTgt>
                                        </p:tgtEl>
                                        <p:attrNameLst>
                                          <p:attrName>style.color</p:attrName>
                                        </p:attrNameLst>
                                      </p:cBhvr>
                                      <p:to>
                                        <p:clrVal>
                                          <a:schemeClr val="accent2"/>
                                        </p:clrVal>
                                      </p:to>
                                    </p:set>
                                    <p:set>
                                      <p:cBhvr>
                                        <p:cTn id="25" dur="500" fill="hold"/>
                                        <p:tgtEl>
                                          <p:spTgt spid="10">
                                            <p:txEl>
                                              <p:pRg st="3" end="3"/>
                                            </p:txEl>
                                          </p:spTgt>
                                        </p:tgtEl>
                                        <p:attrNameLst>
                                          <p:attrName>fillcolor</p:attrName>
                                        </p:attrNameLst>
                                      </p:cBhvr>
                                      <p:to>
                                        <p:clrVal>
                                          <a:schemeClr val="accent2"/>
                                        </p:clrVal>
                                      </p:to>
                                    </p:set>
                                    <p:set>
                                      <p:cBhvr>
                                        <p:cTn id="26" dur="500" fill="hold"/>
                                        <p:tgtEl>
                                          <p:spTgt spid="10">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504987" y="372861"/>
            <a:ext cx="11185200" cy="677108"/>
          </a:xfrm>
        </p:spPr>
        <p:txBody>
          <a:bodyPr/>
          <a:lstStyle/>
          <a:p>
            <a:pPr algn="ctr"/>
            <a:r>
              <a:rPr lang="en-US" sz="2500" dirty="0">
                <a:solidFill>
                  <a:schemeClr val="accent1"/>
                </a:solidFill>
              </a:rPr>
              <a:t>INTERACTION DIAGRAM DETAILS</a:t>
            </a:r>
          </a:p>
        </p:txBody>
      </p:sp>
      <p:graphicFrame>
        <p:nvGraphicFramePr>
          <p:cNvPr id="5" name="Table 4">
            <a:extLst>
              <a:ext uri="{FF2B5EF4-FFF2-40B4-BE49-F238E27FC236}">
                <a16:creationId xmlns:a16="http://schemas.microsoft.com/office/drawing/2014/main" id="{A0F33AC7-697B-42C9-A98E-E280A37C4F3C}"/>
              </a:ext>
            </a:extLst>
          </p:cNvPr>
          <p:cNvGraphicFramePr>
            <a:graphicFrameLocks noGrp="1"/>
          </p:cNvGraphicFramePr>
          <p:nvPr>
            <p:extLst/>
          </p:nvPr>
        </p:nvGraphicFramePr>
        <p:xfrm>
          <a:off x="986337" y="1605240"/>
          <a:ext cx="10383267" cy="3647519"/>
        </p:xfrm>
        <a:graphic>
          <a:graphicData uri="http://schemas.openxmlformats.org/drawingml/2006/table">
            <a:tbl>
              <a:tblPr firstRow="1" bandRow="1">
                <a:tableStyleId>{2D5ABB26-0587-4C30-8999-92F81FD0307C}</a:tableStyleId>
              </a:tblPr>
              <a:tblGrid>
                <a:gridCol w="3461089">
                  <a:extLst>
                    <a:ext uri="{9D8B030D-6E8A-4147-A177-3AD203B41FA5}">
                      <a16:colId xmlns:a16="http://schemas.microsoft.com/office/drawing/2014/main" val="2193003467"/>
                    </a:ext>
                  </a:extLst>
                </a:gridCol>
                <a:gridCol w="3461089">
                  <a:extLst>
                    <a:ext uri="{9D8B030D-6E8A-4147-A177-3AD203B41FA5}">
                      <a16:colId xmlns:a16="http://schemas.microsoft.com/office/drawing/2014/main" val="2814093269"/>
                    </a:ext>
                  </a:extLst>
                </a:gridCol>
                <a:gridCol w="3461089">
                  <a:extLst>
                    <a:ext uri="{9D8B030D-6E8A-4147-A177-3AD203B41FA5}">
                      <a16:colId xmlns:a16="http://schemas.microsoft.com/office/drawing/2014/main" val="3428581663"/>
                    </a:ext>
                  </a:extLst>
                </a:gridCol>
              </a:tblGrid>
              <a:tr h="545575">
                <a:tc>
                  <a:txBody>
                    <a:bodyPr/>
                    <a:lstStyle/>
                    <a:p>
                      <a:pPr algn="ctr"/>
                      <a:r>
                        <a:rPr lang="en-US" b="1" dirty="0"/>
                        <a:t>SCHOLARS</a:t>
                      </a:r>
                    </a:p>
                  </a:txBody>
                  <a:tcPr/>
                </a:tc>
                <a:tc>
                  <a:txBody>
                    <a:bodyPr/>
                    <a:lstStyle/>
                    <a:p>
                      <a:pPr algn="ctr"/>
                      <a:r>
                        <a:rPr lang="en-US" b="1" dirty="0"/>
                        <a:t>MANAGER</a:t>
                      </a:r>
                    </a:p>
                  </a:txBody>
                  <a:tcPr/>
                </a:tc>
                <a:tc>
                  <a:txBody>
                    <a:bodyPr/>
                    <a:lstStyle/>
                    <a:p>
                      <a:pPr algn="ctr"/>
                      <a:r>
                        <a:rPr lang="en-US" b="1" dirty="0"/>
                        <a:t>ADMIN</a:t>
                      </a:r>
                    </a:p>
                  </a:txBody>
                  <a:tcPr/>
                </a:tc>
                <a:extLst>
                  <a:ext uri="{0D108BD9-81ED-4DB2-BD59-A6C34878D82A}">
                    <a16:rowId xmlns:a16="http://schemas.microsoft.com/office/drawing/2014/main" val="2019237951"/>
                  </a:ext>
                </a:extLst>
              </a:tr>
              <a:tr h="3101944">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CRUD Interests.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Search relevant jobs as per interests.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Access the details of scholars who have worked in those teams in the past.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Enter level of expertise.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Post job requirements.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Approve the scholar details for their teams.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Approve the scholars’ level of expertise.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View scholars’ past works to scrutinize applications.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CRUD Scholars.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CRUD Managers.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Calibri" panose="020F0502020204030204" pitchFamily="34" charset="0"/>
                        </a:rPr>
                        <a:t>Control and Maintenance.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extLst>
                  <a:ext uri="{0D108BD9-81ED-4DB2-BD59-A6C34878D82A}">
                    <a16:rowId xmlns:a16="http://schemas.microsoft.com/office/drawing/2014/main" val="2898015799"/>
                  </a:ext>
                </a:extLst>
              </a:tr>
            </a:tbl>
          </a:graphicData>
        </a:graphic>
      </p:graphicFrame>
    </p:spTree>
    <p:extLst>
      <p:ext uri="{BB962C8B-B14F-4D97-AF65-F5344CB8AC3E}">
        <p14:creationId xmlns:p14="http://schemas.microsoft.com/office/powerpoint/2010/main" val="79920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255425" y="0"/>
            <a:ext cx="11185200" cy="677108"/>
          </a:xfrm>
        </p:spPr>
        <p:txBody>
          <a:bodyPr/>
          <a:lstStyle/>
          <a:p>
            <a:r>
              <a:rPr lang="en-US" sz="4000" dirty="0">
                <a:solidFill>
                  <a:schemeClr val="accent1"/>
                </a:solidFill>
              </a:rPr>
              <a:t>ER DIAGRAM</a:t>
            </a:r>
            <a:endParaRPr lang="en-US" sz="4000" dirty="0"/>
          </a:p>
        </p:txBody>
      </p:sp>
      <p:pic>
        <p:nvPicPr>
          <p:cNvPr id="4" name="Picture 3">
            <a:extLst>
              <a:ext uri="{FF2B5EF4-FFF2-40B4-BE49-F238E27FC236}">
                <a16:creationId xmlns:a16="http://schemas.microsoft.com/office/drawing/2014/main" id="{F632AC43-1EC2-44F5-AC9D-B6E93EEC6BAE}"/>
              </a:ext>
            </a:extLst>
          </p:cNvPr>
          <p:cNvPicPr>
            <a:picLocks noChangeAspect="1"/>
          </p:cNvPicPr>
          <p:nvPr/>
        </p:nvPicPr>
        <p:blipFill>
          <a:blip r:embed="rId3"/>
          <a:stretch>
            <a:fillRect/>
          </a:stretch>
        </p:blipFill>
        <p:spPr>
          <a:xfrm>
            <a:off x="3626702" y="488272"/>
            <a:ext cx="8411061" cy="5618044"/>
          </a:xfrm>
          <a:prstGeom prst="rect">
            <a:avLst/>
          </a:prstGeom>
        </p:spPr>
      </p:pic>
      <p:graphicFrame>
        <p:nvGraphicFramePr>
          <p:cNvPr id="3" name="Table 2">
            <a:extLst>
              <a:ext uri="{FF2B5EF4-FFF2-40B4-BE49-F238E27FC236}">
                <a16:creationId xmlns:a16="http://schemas.microsoft.com/office/drawing/2014/main" id="{3111E6AB-E2D8-4AA0-8E78-A532566AEB8D}"/>
              </a:ext>
            </a:extLst>
          </p:cNvPr>
          <p:cNvGraphicFramePr>
            <a:graphicFrameLocks noGrp="1"/>
          </p:cNvGraphicFramePr>
          <p:nvPr>
            <p:extLst/>
          </p:nvPr>
        </p:nvGraphicFramePr>
        <p:xfrm>
          <a:off x="336894" y="1118456"/>
          <a:ext cx="2166609" cy="4048350"/>
        </p:xfrm>
        <a:graphic>
          <a:graphicData uri="http://schemas.openxmlformats.org/drawingml/2006/table">
            <a:tbl>
              <a:tblPr firstRow="1" bandRow="1">
                <a:tableStyleId>{2D5ABB26-0587-4C30-8999-92F81FD0307C}</a:tableStyleId>
              </a:tblPr>
              <a:tblGrid>
                <a:gridCol w="2166609">
                  <a:extLst>
                    <a:ext uri="{9D8B030D-6E8A-4147-A177-3AD203B41FA5}">
                      <a16:colId xmlns:a16="http://schemas.microsoft.com/office/drawing/2014/main" val="1323820823"/>
                    </a:ext>
                  </a:extLst>
                </a:gridCol>
              </a:tblGrid>
              <a:tr h="674725">
                <a:tc>
                  <a:txBody>
                    <a:bodyPr/>
                    <a:lstStyle/>
                    <a:p>
                      <a:r>
                        <a:rPr lang="en-US" b="1" u="sng" dirty="0"/>
                        <a:t>BASE TABLES</a:t>
                      </a:r>
                    </a:p>
                  </a:txBody>
                  <a:tcPr/>
                </a:tc>
                <a:extLst>
                  <a:ext uri="{0D108BD9-81ED-4DB2-BD59-A6C34878D82A}">
                    <a16:rowId xmlns:a16="http://schemas.microsoft.com/office/drawing/2014/main" val="3126895565"/>
                  </a:ext>
                </a:extLst>
              </a:tr>
              <a:tr h="674725">
                <a:tc>
                  <a:txBody>
                    <a:bodyPr/>
                    <a:lstStyle/>
                    <a:p>
                      <a:pPr marL="0" indent="0">
                        <a:buNone/>
                      </a:pPr>
                      <a:r>
                        <a:rPr lang="en-US" sz="1600" dirty="0"/>
                        <a:t>1.   SCHOLAR</a:t>
                      </a:r>
                    </a:p>
                  </a:txBody>
                  <a:tcPr/>
                </a:tc>
                <a:extLst>
                  <a:ext uri="{0D108BD9-81ED-4DB2-BD59-A6C34878D82A}">
                    <a16:rowId xmlns:a16="http://schemas.microsoft.com/office/drawing/2014/main" val="4188113789"/>
                  </a:ext>
                </a:extLst>
              </a:tr>
              <a:tr h="674725">
                <a:tc>
                  <a:txBody>
                    <a:bodyPr/>
                    <a:lstStyle/>
                    <a:p>
                      <a:r>
                        <a:rPr lang="en-US" sz="1600" dirty="0"/>
                        <a:t>2.   MANAGER</a:t>
                      </a:r>
                    </a:p>
                  </a:txBody>
                  <a:tcPr/>
                </a:tc>
                <a:extLst>
                  <a:ext uri="{0D108BD9-81ED-4DB2-BD59-A6C34878D82A}">
                    <a16:rowId xmlns:a16="http://schemas.microsoft.com/office/drawing/2014/main" val="2237423031"/>
                  </a:ext>
                </a:extLst>
              </a:tr>
              <a:tr h="674725">
                <a:tc>
                  <a:txBody>
                    <a:bodyPr/>
                    <a:lstStyle/>
                    <a:p>
                      <a:r>
                        <a:rPr lang="en-US" sz="1600" dirty="0"/>
                        <a:t>3.   JOBS</a:t>
                      </a:r>
                    </a:p>
                  </a:txBody>
                  <a:tcPr/>
                </a:tc>
                <a:extLst>
                  <a:ext uri="{0D108BD9-81ED-4DB2-BD59-A6C34878D82A}">
                    <a16:rowId xmlns:a16="http://schemas.microsoft.com/office/drawing/2014/main" val="2069319994"/>
                  </a:ext>
                </a:extLst>
              </a:tr>
              <a:tr h="674725">
                <a:tc>
                  <a:txBody>
                    <a:bodyPr/>
                    <a:lstStyle/>
                    <a:p>
                      <a:r>
                        <a:rPr lang="en-US" sz="1600" dirty="0"/>
                        <a:t>4.   PAST_RECORDS</a:t>
                      </a:r>
                    </a:p>
                  </a:txBody>
                  <a:tcPr/>
                </a:tc>
                <a:extLst>
                  <a:ext uri="{0D108BD9-81ED-4DB2-BD59-A6C34878D82A}">
                    <a16:rowId xmlns:a16="http://schemas.microsoft.com/office/drawing/2014/main" val="707847802"/>
                  </a:ext>
                </a:extLst>
              </a:tr>
              <a:tr h="674725">
                <a:tc>
                  <a:txBody>
                    <a:bodyPr/>
                    <a:lstStyle/>
                    <a:p>
                      <a:r>
                        <a:rPr lang="en-US" sz="1600" dirty="0"/>
                        <a:t>5.    SKILLS</a:t>
                      </a:r>
                    </a:p>
                  </a:txBody>
                  <a:tcPr/>
                </a:tc>
                <a:extLst>
                  <a:ext uri="{0D108BD9-81ED-4DB2-BD59-A6C34878D82A}">
                    <a16:rowId xmlns:a16="http://schemas.microsoft.com/office/drawing/2014/main" val="3178387880"/>
                  </a:ext>
                </a:extLst>
              </a:tr>
            </a:tbl>
          </a:graphicData>
        </a:graphic>
      </p:graphicFrame>
    </p:spTree>
    <p:extLst>
      <p:ext uri="{BB962C8B-B14F-4D97-AF65-F5344CB8AC3E}">
        <p14:creationId xmlns:p14="http://schemas.microsoft.com/office/powerpoint/2010/main" val="299095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a:extLst>
              <a:ext uri="{FF2B5EF4-FFF2-40B4-BE49-F238E27FC236}">
                <a16:creationId xmlns:a16="http://schemas.microsoft.com/office/drawing/2014/main" id="{DACB3FC2-B2C3-41FF-BE0C-5B03F20CB74C}"/>
              </a:ext>
            </a:extLst>
          </p:cNvPr>
          <p:cNvSpPr txBox="1">
            <a:spLocks/>
          </p:cNvSpPr>
          <p:nvPr/>
        </p:nvSpPr>
        <p:spPr bwMode="gray">
          <a:xfrm>
            <a:off x="1750546" y="3433257"/>
            <a:ext cx="7515973"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endParaRPr lang="de-DE" dirty="0">
              <a:solidFill>
                <a:schemeClr val="accent5"/>
              </a:solidFill>
            </a:endParaRPr>
          </a:p>
        </p:txBody>
      </p:sp>
      <p:pic>
        <p:nvPicPr>
          <p:cNvPr id="10" name="Picture 9">
            <a:extLst>
              <a:ext uri="{FF2B5EF4-FFF2-40B4-BE49-F238E27FC236}">
                <a16:creationId xmlns:a16="http://schemas.microsoft.com/office/drawing/2014/main" id="{F544CD4A-EF08-4223-96A8-270264823D26}"/>
              </a:ext>
            </a:extLst>
          </p:cNvPr>
          <p:cNvPicPr>
            <a:picLocks noChangeAspect="1"/>
          </p:cNvPicPr>
          <p:nvPr/>
        </p:nvPicPr>
        <p:blipFill>
          <a:blip r:embed="rId3"/>
          <a:stretch>
            <a:fillRect/>
          </a:stretch>
        </p:blipFill>
        <p:spPr>
          <a:xfrm>
            <a:off x="1878496" y="4239507"/>
            <a:ext cx="1045902" cy="1045902"/>
          </a:xfrm>
          <a:prstGeom prst="rect">
            <a:avLst/>
          </a:prstGeom>
        </p:spPr>
      </p:pic>
      <p:pic>
        <p:nvPicPr>
          <p:cNvPr id="13" name="Picture 12">
            <a:extLst>
              <a:ext uri="{FF2B5EF4-FFF2-40B4-BE49-F238E27FC236}">
                <a16:creationId xmlns:a16="http://schemas.microsoft.com/office/drawing/2014/main" id="{BB4EB796-D018-4DE2-84CE-2A74EB594330}"/>
              </a:ext>
            </a:extLst>
          </p:cNvPr>
          <p:cNvPicPr>
            <a:picLocks noChangeAspect="1"/>
          </p:cNvPicPr>
          <p:nvPr/>
        </p:nvPicPr>
        <p:blipFill>
          <a:blip r:embed="rId4"/>
          <a:stretch>
            <a:fillRect/>
          </a:stretch>
        </p:blipFill>
        <p:spPr>
          <a:xfrm>
            <a:off x="1867825" y="3192677"/>
            <a:ext cx="1056574" cy="1056574"/>
          </a:xfrm>
          <a:prstGeom prst="rect">
            <a:avLst/>
          </a:prstGeom>
        </p:spPr>
      </p:pic>
      <p:pic>
        <p:nvPicPr>
          <p:cNvPr id="16" name="Picture 15">
            <a:extLst>
              <a:ext uri="{FF2B5EF4-FFF2-40B4-BE49-F238E27FC236}">
                <a16:creationId xmlns:a16="http://schemas.microsoft.com/office/drawing/2014/main" id="{D0DD17A6-3812-4DF3-BC54-22DB1821FB36}"/>
              </a:ext>
            </a:extLst>
          </p:cNvPr>
          <p:cNvPicPr>
            <a:picLocks noChangeAspect="1"/>
          </p:cNvPicPr>
          <p:nvPr/>
        </p:nvPicPr>
        <p:blipFill>
          <a:blip r:embed="rId5"/>
          <a:stretch>
            <a:fillRect/>
          </a:stretch>
        </p:blipFill>
        <p:spPr>
          <a:xfrm>
            <a:off x="1977887" y="2159192"/>
            <a:ext cx="946512" cy="946512"/>
          </a:xfrm>
          <a:prstGeom prst="rect">
            <a:avLst/>
          </a:prstGeom>
        </p:spPr>
      </p:pic>
      <p:pic>
        <p:nvPicPr>
          <p:cNvPr id="18" name="Picture 17">
            <a:extLst>
              <a:ext uri="{FF2B5EF4-FFF2-40B4-BE49-F238E27FC236}">
                <a16:creationId xmlns:a16="http://schemas.microsoft.com/office/drawing/2014/main" id="{43FBA23C-FF9A-4132-9FA5-5BCBD7B9506F}"/>
              </a:ext>
            </a:extLst>
          </p:cNvPr>
          <p:cNvPicPr>
            <a:picLocks noChangeAspect="1"/>
          </p:cNvPicPr>
          <p:nvPr/>
        </p:nvPicPr>
        <p:blipFill>
          <a:blip r:embed="rId6"/>
          <a:stretch>
            <a:fillRect/>
          </a:stretch>
        </p:blipFill>
        <p:spPr>
          <a:xfrm>
            <a:off x="1878496" y="1023526"/>
            <a:ext cx="1045903" cy="1045903"/>
          </a:xfrm>
          <a:prstGeom prst="rect">
            <a:avLst/>
          </a:prstGeom>
        </p:spPr>
      </p:pic>
      <p:sp>
        <p:nvSpPr>
          <p:cNvPr id="21" name="Title">
            <a:extLst>
              <a:ext uri="{FF2B5EF4-FFF2-40B4-BE49-F238E27FC236}">
                <a16:creationId xmlns:a16="http://schemas.microsoft.com/office/drawing/2014/main" id="{51BEF2D6-4EAC-4C1F-AF36-4579D84D3905}"/>
              </a:ext>
            </a:extLst>
          </p:cNvPr>
          <p:cNvSpPr txBox="1">
            <a:spLocks/>
          </p:cNvSpPr>
          <p:nvPr/>
        </p:nvSpPr>
        <p:spPr bwMode="gray">
          <a:xfrm>
            <a:off x="3281255" y="1255549"/>
            <a:ext cx="6372000"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dirty="0"/>
              <a:t>Database Layer</a:t>
            </a:r>
            <a:endParaRPr lang="de-DE" dirty="0"/>
          </a:p>
        </p:txBody>
      </p:sp>
      <p:sp>
        <p:nvSpPr>
          <p:cNvPr id="22" name="Title">
            <a:extLst>
              <a:ext uri="{FF2B5EF4-FFF2-40B4-BE49-F238E27FC236}">
                <a16:creationId xmlns:a16="http://schemas.microsoft.com/office/drawing/2014/main" id="{E0475446-903F-456C-A5A7-5C52A72FD918}"/>
              </a:ext>
            </a:extLst>
          </p:cNvPr>
          <p:cNvSpPr txBox="1">
            <a:spLocks/>
          </p:cNvSpPr>
          <p:nvPr/>
        </p:nvSpPr>
        <p:spPr bwMode="gray">
          <a:xfrm>
            <a:off x="3281255" y="2309588"/>
            <a:ext cx="6372000"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dirty="0"/>
              <a:t>Procedural Layer</a:t>
            </a:r>
            <a:endParaRPr lang="de-DE" dirty="0"/>
          </a:p>
        </p:txBody>
      </p:sp>
      <p:sp>
        <p:nvSpPr>
          <p:cNvPr id="23" name="Title">
            <a:extLst>
              <a:ext uri="{FF2B5EF4-FFF2-40B4-BE49-F238E27FC236}">
                <a16:creationId xmlns:a16="http://schemas.microsoft.com/office/drawing/2014/main" id="{A83ABA68-7748-4F79-8A1A-C1B0CF7C40C4}"/>
              </a:ext>
            </a:extLst>
          </p:cNvPr>
          <p:cNvSpPr txBox="1">
            <a:spLocks/>
          </p:cNvSpPr>
          <p:nvPr/>
        </p:nvSpPr>
        <p:spPr bwMode="gray">
          <a:xfrm>
            <a:off x="3281255" y="3346284"/>
            <a:ext cx="6372000"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dirty="0"/>
              <a:t>Service Layer</a:t>
            </a:r>
            <a:endParaRPr lang="de-DE" dirty="0"/>
          </a:p>
        </p:txBody>
      </p:sp>
      <p:sp>
        <p:nvSpPr>
          <p:cNvPr id="24" name="Title">
            <a:extLst>
              <a:ext uri="{FF2B5EF4-FFF2-40B4-BE49-F238E27FC236}">
                <a16:creationId xmlns:a16="http://schemas.microsoft.com/office/drawing/2014/main" id="{C1D7DAD4-F209-4510-A787-56DEC52746D8}"/>
              </a:ext>
            </a:extLst>
          </p:cNvPr>
          <p:cNvSpPr txBox="1">
            <a:spLocks/>
          </p:cNvSpPr>
          <p:nvPr/>
        </p:nvSpPr>
        <p:spPr bwMode="gray">
          <a:xfrm>
            <a:off x="3281255" y="4430453"/>
            <a:ext cx="6372000"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dirty="0"/>
              <a:t>Interface Layer</a:t>
            </a:r>
            <a:endParaRPr lang="de-DE" dirty="0"/>
          </a:p>
        </p:txBody>
      </p:sp>
    </p:spTree>
    <p:extLst>
      <p:ext uri="{BB962C8B-B14F-4D97-AF65-F5344CB8AC3E}">
        <p14:creationId xmlns:p14="http://schemas.microsoft.com/office/powerpoint/2010/main" val="2071043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80">
                                          <p:stCondLst>
                                            <p:cond delay="0"/>
                                          </p:stCondLst>
                                        </p:cTn>
                                        <p:tgtEl>
                                          <p:spTgt spid="21"/>
                                        </p:tgtEl>
                                      </p:cBhvr>
                                    </p:animEffect>
                                    <p:anim calcmode="lin" valueType="num">
                                      <p:cBhvr>
                                        <p:cTn id="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9" dur="26">
                                          <p:stCondLst>
                                            <p:cond delay="650"/>
                                          </p:stCondLst>
                                        </p:cTn>
                                        <p:tgtEl>
                                          <p:spTgt spid="21"/>
                                        </p:tgtEl>
                                      </p:cBhvr>
                                      <p:to x="100000" y="60000"/>
                                    </p:animScale>
                                    <p:animScale>
                                      <p:cBhvr>
                                        <p:cTn id="30" dur="166" decel="50000">
                                          <p:stCondLst>
                                            <p:cond delay="676"/>
                                          </p:stCondLst>
                                        </p:cTn>
                                        <p:tgtEl>
                                          <p:spTgt spid="21"/>
                                        </p:tgtEl>
                                      </p:cBhvr>
                                      <p:to x="100000" y="100000"/>
                                    </p:animScale>
                                    <p:animScale>
                                      <p:cBhvr>
                                        <p:cTn id="31" dur="26">
                                          <p:stCondLst>
                                            <p:cond delay="1312"/>
                                          </p:stCondLst>
                                        </p:cTn>
                                        <p:tgtEl>
                                          <p:spTgt spid="21"/>
                                        </p:tgtEl>
                                      </p:cBhvr>
                                      <p:to x="100000" y="80000"/>
                                    </p:animScale>
                                    <p:animScale>
                                      <p:cBhvr>
                                        <p:cTn id="32" dur="166" decel="50000">
                                          <p:stCondLst>
                                            <p:cond delay="1338"/>
                                          </p:stCondLst>
                                        </p:cTn>
                                        <p:tgtEl>
                                          <p:spTgt spid="21"/>
                                        </p:tgtEl>
                                      </p:cBhvr>
                                      <p:to x="100000" y="100000"/>
                                    </p:animScale>
                                    <p:animScale>
                                      <p:cBhvr>
                                        <p:cTn id="33" dur="26">
                                          <p:stCondLst>
                                            <p:cond delay="1642"/>
                                          </p:stCondLst>
                                        </p:cTn>
                                        <p:tgtEl>
                                          <p:spTgt spid="21"/>
                                        </p:tgtEl>
                                      </p:cBhvr>
                                      <p:to x="100000" y="90000"/>
                                    </p:animScale>
                                    <p:animScale>
                                      <p:cBhvr>
                                        <p:cTn id="34" dur="166" decel="50000">
                                          <p:stCondLst>
                                            <p:cond delay="1668"/>
                                          </p:stCondLst>
                                        </p:cTn>
                                        <p:tgtEl>
                                          <p:spTgt spid="21"/>
                                        </p:tgtEl>
                                      </p:cBhvr>
                                      <p:to x="100000" y="100000"/>
                                    </p:animScale>
                                    <p:animScale>
                                      <p:cBhvr>
                                        <p:cTn id="35" dur="26">
                                          <p:stCondLst>
                                            <p:cond delay="1808"/>
                                          </p:stCondLst>
                                        </p:cTn>
                                        <p:tgtEl>
                                          <p:spTgt spid="21"/>
                                        </p:tgtEl>
                                      </p:cBhvr>
                                      <p:to x="100000" y="95000"/>
                                    </p:animScale>
                                    <p:animScale>
                                      <p:cBhvr>
                                        <p:cTn id="36" dur="166" decel="50000">
                                          <p:stCondLst>
                                            <p:cond delay="1834"/>
                                          </p:stCondLst>
                                        </p:cTn>
                                        <p:tgtEl>
                                          <p:spTgt spid="2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80">
                                          <p:stCondLst>
                                            <p:cond delay="0"/>
                                          </p:stCondLst>
                                        </p:cTn>
                                        <p:tgtEl>
                                          <p:spTgt spid="16"/>
                                        </p:tgtEl>
                                      </p:cBhvr>
                                    </p:animEffect>
                                    <p:anim calcmode="lin" valueType="num">
                                      <p:cBhvr>
                                        <p:cTn id="4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47" dur="26">
                                          <p:stCondLst>
                                            <p:cond delay="650"/>
                                          </p:stCondLst>
                                        </p:cTn>
                                        <p:tgtEl>
                                          <p:spTgt spid="16"/>
                                        </p:tgtEl>
                                      </p:cBhvr>
                                      <p:to x="100000" y="60000"/>
                                    </p:animScale>
                                    <p:animScale>
                                      <p:cBhvr>
                                        <p:cTn id="48" dur="166" decel="50000">
                                          <p:stCondLst>
                                            <p:cond delay="676"/>
                                          </p:stCondLst>
                                        </p:cTn>
                                        <p:tgtEl>
                                          <p:spTgt spid="16"/>
                                        </p:tgtEl>
                                      </p:cBhvr>
                                      <p:to x="100000" y="100000"/>
                                    </p:animScale>
                                    <p:animScale>
                                      <p:cBhvr>
                                        <p:cTn id="49" dur="26">
                                          <p:stCondLst>
                                            <p:cond delay="1312"/>
                                          </p:stCondLst>
                                        </p:cTn>
                                        <p:tgtEl>
                                          <p:spTgt spid="16"/>
                                        </p:tgtEl>
                                      </p:cBhvr>
                                      <p:to x="100000" y="80000"/>
                                    </p:animScale>
                                    <p:animScale>
                                      <p:cBhvr>
                                        <p:cTn id="50" dur="166" decel="50000">
                                          <p:stCondLst>
                                            <p:cond delay="1338"/>
                                          </p:stCondLst>
                                        </p:cTn>
                                        <p:tgtEl>
                                          <p:spTgt spid="16"/>
                                        </p:tgtEl>
                                      </p:cBhvr>
                                      <p:to x="100000" y="100000"/>
                                    </p:animScale>
                                    <p:animScale>
                                      <p:cBhvr>
                                        <p:cTn id="51" dur="26">
                                          <p:stCondLst>
                                            <p:cond delay="1642"/>
                                          </p:stCondLst>
                                        </p:cTn>
                                        <p:tgtEl>
                                          <p:spTgt spid="16"/>
                                        </p:tgtEl>
                                      </p:cBhvr>
                                      <p:to x="100000" y="90000"/>
                                    </p:animScale>
                                    <p:animScale>
                                      <p:cBhvr>
                                        <p:cTn id="52" dur="166" decel="50000">
                                          <p:stCondLst>
                                            <p:cond delay="1668"/>
                                          </p:stCondLst>
                                        </p:cTn>
                                        <p:tgtEl>
                                          <p:spTgt spid="16"/>
                                        </p:tgtEl>
                                      </p:cBhvr>
                                      <p:to x="100000" y="100000"/>
                                    </p:animScale>
                                    <p:animScale>
                                      <p:cBhvr>
                                        <p:cTn id="53" dur="26">
                                          <p:stCondLst>
                                            <p:cond delay="1808"/>
                                          </p:stCondLst>
                                        </p:cTn>
                                        <p:tgtEl>
                                          <p:spTgt spid="16"/>
                                        </p:tgtEl>
                                      </p:cBhvr>
                                      <p:to x="100000" y="95000"/>
                                    </p:animScale>
                                    <p:animScale>
                                      <p:cBhvr>
                                        <p:cTn id="54" dur="166" decel="50000">
                                          <p:stCondLst>
                                            <p:cond delay="1834"/>
                                          </p:stCondLst>
                                        </p:cTn>
                                        <p:tgtEl>
                                          <p:spTgt spid="16"/>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580">
                                          <p:stCondLst>
                                            <p:cond delay="0"/>
                                          </p:stCondLst>
                                        </p:cTn>
                                        <p:tgtEl>
                                          <p:spTgt spid="22"/>
                                        </p:tgtEl>
                                      </p:cBhvr>
                                    </p:animEffect>
                                    <p:anim calcmode="lin" valueType="num">
                                      <p:cBhvr>
                                        <p:cTn id="5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63" dur="26">
                                          <p:stCondLst>
                                            <p:cond delay="650"/>
                                          </p:stCondLst>
                                        </p:cTn>
                                        <p:tgtEl>
                                          <p:spTgt spid="22"/>
                                        </p:tgtEl>
                                      </p:cBhvr>
                                      <p:to x="100000" y="60000"/>
                                    </p:animScale>
                                    <p:animScale>
                                      <p:cBhvr>
                                        <p:cTn id="64" dur="166" decel="50000">
                                          <p:stCondLst>
                                            <p:cond delay="676"/>
                                          </p:stCondLst>
                                        </p:cTn>
                                        <p:tgtEl>
                                          <p:spTgt spid="22"/>
                                        </p:tgtEl>
                                      </p:cBhvr>
                                      <p:to x="100000" y="100000"/>
                                    </p:animScale>
                                    <p:animScale>
                                      <p:cBhvr>
                                        <p:cTn id="65" dur="26">
                                          <p:stCondLst>
                                            <p:cond delay="1312"/>
                                          </p:stCondLst>
                                        </p:cTn>
                                        <p:tgtEl>
                                          <p:spTgt spid="22"/>
                                        </p:tgtEl>
                                      </p:cBhvr>
                                      <p:to x="100000" y="80000"/>
                                    </p:animScale>
                                    <p:animScale>
                                      <p:cBhvr>
                                        <p:cTn id="66" dur="166" decel="50000">
                                          <p:stCondLst>
                                            <p:cond delay="1338"/>
                                          </p:stCondLst>
                                        </p:cTn>
                                        <p:tgtEl>
                                          <p:spTgt spid="22"/>
                                        </p:tgtEl>
                                      </p:cBhvr>
                                      <p:to x="100000" y="100000"/>
                                    </p:animScale>
                                    <p:animScale>
                                      <p:cBhvr>
                                        <p:cTn id="67" dur="26">
                                          <p:stCondLst>
                                            <p:cond delay="1642"/>
                                          </p:stCondLst>
                                        </p:cTn>
                                        <p:tgtEl>
                                          <p:spTgt spid="22"/>
                                        </p:tgtEl>
                                      </p:cBhvr>
                                      <p:to x="100000" y="90000"/>
                                    </p:animScale>
                                    <p:animScale>
                                      <p:cBhvr>
                                        <p:cTn id="68" dur="166" decel="50000">
                                          <p:stCondLst>
                                            <p:cond delay="1668"/>
                                          </p:stCondLst>
                                        </p:cTn>
                                        <p:tgtEl>
                                          <p:spTgt spid="22"/>
                                        </p:tgtEl>
                                      </p:cBhvr>
                                      <p:to x="100000" y="100000"/>
                                    </p:animScale>
                                    <p:animScale>
                                      <p:cBhvr>
                                        <p:cTn id="69" dur="26">
                                          <p:stCondLst>
                                            <p:cond delay="1808"/>
                                          </p:stCondLst>
                                        </p:cTn>
                                        <p:tgtEl>
                                          <p:spTgt spid="22"/>
                                        </p:tgtEl>
                                      </p:cBhvr>
                                      <p:to x="100000" y="95000"/>
                                    </p:animScale>
                                    <p:animScale>
                                      <p:cBhvr>
                                        <p:cTn id="70" dur="166" decel="50000">
                                          <p:stCondLst>
                                            <p:cond delay="1834"/>
                                          </p:stCondLst>
                                        </p:cTn>
                                        <p:tgtEl>
                                          <p:spTgt spid="22"/>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down)">
                                      <p:cBhvr>
                                        <p:cTn id="75" dur="580">
                                          <p:stCondLst>
                                            <p:cond delay="0"/>
                                          </p:stCondLst>
                                        </p:cTn>
                                        <p:tgtEl>
                                          <p:spTgt spid="13"/>
                                        </p:tgtEl>
                                      </p:cBhvr>
                                    </p:animEffect>
                                    <p:anim calcmode="lin" valueType="num">
                                      <p:cBhvr>
                                        <p:cTn id="7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81" dur="26">
                                          <p:stCondLst>
                                            <p:cond delay="650"/>
                                          </p:stCondLst>
                                        </p:cTn>
                                        <p:tgtEl>
                                          <p:spTgt spid="13"/>
                                        </p:tgtEl>
                                      </p:cBhvr>
                                      <p:to x="100000" y="60000"/>
                                    </p:animScale>
                                    <p:animScale>
                                      <p:cBhvr>
                                        <p:cTn id="82" dur="166" decel="50000">
                                          <p:stCondLst>
                                            <p:cond delay="676"/>
                                          </p:stCondLst>
                                        </p:cTn>
                                        <p:tgtEl>
                                          <p:spTgt spid="13"/>
                                        </p:tgtEl>
                                      </p:cBhvr>
                                      <p:to x="100000" y="100000"/>
                                    </p:animScale>
                                    <p:animScale>
                                      <p:cBhvr>
                                        <p:cTn id="83" dur="26">
                                          <p:stCondLst>
                                            <p:cond delay="1312"/>
                                          </p:stCondLst>
                                        </p:cTn>
                                        <p:tgtEl>
                                          <p:spTgt spid="13"/>
                                        </p:tgtEl>
                                      </p:cBhvr>
                                      <p:to x="100000" y="80000"/>
                                    </p:animScale>
                                    <p:animScale>
                                      <p:cBhvr>
                                        <p:cTn id="84" dur="166" decel="50000">
                                          <p:stCondLst>
                                            <p:cond delay="1338"/>
                                          </p:stCondLst>
                                        </p:cTn>
                                        <p:tgtEl>
                                          <p:spTgt spid="13"/>
                                        </p:tgtEl>
                                      </p:cBhvr>
                                      <p:to x="100000" y="100000"/>
                                    </p:animScale>
                                    <p:animScale>
                                      <p:cBhvr>
                                        <p:cTn id="85" dur="26">
                                          <p:stCondLst>
                                            <p:cond delay="1642"/>
                                          </p:stCondLst>
                                        </p:cTn>
                                        <p:tgtEl>
                                          <p:spTgt spid="13"/>
                                        </p:tgtEl>
                                      </p:cBhvr>
                                      <p:to x="100000" y="90000"/>
                                    </p:animScale>
                                    <p:animScale>
                                      <p:cBhvr>
                                        <p:cTn id="86" dur="166" decel="50000">
                                          <p:stCondLst>
                                            <p:cond delay="1668"/>
                                          </p:stCondLst>
                                        </p:cTn>
                                        <p:tgtEl>
                                          <p:spTgt spid="13"/>
                                        </p:tgtEl>
                                      </p:cBhvr>
                                      <p:to x="100000" y="100000"/>
                                    </p:animScale>
                                    <p:animScale>
                                      <p:cBhvr>
                                        <p:cTn id="87" dur="26">
                                          <p:stCondLst>
                                            <p:cond delay="1808"/>
                                          </p:stCondLst>
                                        </p:cTn>
                                        <p:tgtEl>
                                          <p:spTgt spid="13"/>
                                        </p:tgtEl>
                                      </p:cBhvr>
                                      <p:to x="100000" y="95000"/>
                                    </p:animScale>
                                    <p:animScale>
                                      <p:cBhvr>
                                        <p:cTn id="88" dur="166" decel="50000">
                                          <p:stCondLst>
                                            <p:cond delay="1834"/>
                                          </p:stCondLst>
                                        </p:cTn>
                                        <p:tgtEl>
                                          <p:spTgt spid="13"/>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down)">
                                      <p:cBhvr>
                                        <p:cTn id="91" dur="580">
                                          <p:stCondLst>
                                            <p:cond delay="0"/>
                                          </p:stCondLst>
                                        </p:cTn>
                                        <p:tgtEl>
                                          <p:spTgt spid="23"/>
                                        </p:tgtEl>
                                      </p:cBhvr>
                                    </p:animEffect>
                                    <p:anim calcmode="lin" valueType="num">
                                      <p:cBhvr>
                                        <p:cTn id="9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97" dur="26">
                                          <p:stCondLst>
                                            <p:cond delay="650"/>
                                          </p:stCondLst>
                                        </p:cTn>
                                        <p:tgtEl>
                                          <p:spTgt spid="23"/>
                                        </p:tgtEl>
                                      </p:cBhvr>
                                      <p:to x="100000" y="60000"/>
                                    </p:animScale>
                                    <p:animScale>
                                      <p:cBhvr>
                                        <p:cTn id="98" dur="166" decel="50000">
                                          <p:stCondLst>
                                            <p:cond delay="676"/>
                                          </p:stCondLst>
                                        </p:cTn>
                                        <p:tgtEl>
                                          <p:spTgt spid="23"/>
                                        </p:tgtEl>
                                      </p:cBhvr>
                                      <p:to x="100000" y="100000"/>
                                    </p:animScale>
                                    <p:animScale>
                                      <p:cBhvr>
                                        <p:cTn id="99" dur="26">
                                          <p:stCondLst>
                                            <p:cond delay="1312"/>
                                          </p:stCondLst>
                                        </p:cTn>
                                        <p:tgtEl>
                                          <p:spTgt spid="23"/>
                                        </p:tgtEl>
                                      </p:cBhvr>
                                      <p:to x="100000" y="80000"/>
                                    </p:animScale>
                                    <p:animScale>
                                      <p:cBhvr>
                                        <p:cTn id="100" dur="166" decel="50000">
                                          <p:stCondLst>
                                            <p:cond delay="1338"/>
                                          </p:stCondLst>
                                        </p:cTn>
                                        <p:tgtEl>
                                          <p:spTgt spid="23"/>
                                        </p:tgtEl>
                                      </p:cBhvr>
                                      <p:to x="100000" y="100000"/>
                                    </p:animScale>
                                    <p:animScale>
                                      <p:cBhvr>
                                        <p:cTn id="101" dur="26">
                                          <p:stCondLst>
                                            <p:cond delay="1642"/>
                                          </p:stCondLst>
                                        </p:cTn>
                                        <p:tgtEl>
                                          <p:spTgt spid="23"/>
                                        </p:tgtEl>
                                      </p:cBhvr>
                                      <p:to x="100000" y="90000"/>
                                    </p:animScale>
                                    <p:animScale>
                                      <p:cBhvr>
                                        <p:cTn id="102" dur="166" decel="50000">
                                          <p:stCondLst>
                                            <p:cond delay="1668"/>
                                          </p:stCondLst>
                                        </p:cTn>
                                        <p:tgtEl>
                                          <p:spTgt spid="23"/>
                                        </p:tgtEl>
                                      </p:cBhvr>
                                      <p:to x="100000" y="100000"/>
                                    </p:animScale>
                                    <p:animScale>
                                      <p:cBhvr>
                                        <p:cTn id="103" dur="26">
                                          <p:stCondLst>
                                            <p:cond delay="1808"/>
                                          </p:stCondLst>
                                        </p:cTn>
                                        <p:tgtEl>
                                          <p:spTgt spid="23"/>
                                        </p:tgtEl>
                                      </p:cBhvr>
                                      <p:to x="100000" y="95000"/>
                                    </p:animScale>
                                    <p:animScale>
                                      <p:cBhvr>
                                        <p:cTn id="104" dur="166" decel="50000">
                                          <p:stCondLst>
                                            <p:cond delay="1834"/>
                                          </p:stCondLst>
                                        </p:cTn>
                                        <p:tgtEl>
                                          <p:spTgt spid="23"/>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wipe(down)">
                                      <p:cBhvr>
                                        <p:cTn id="109" dur="580">
                                          <p:stCondLst>
                                            <p:cond delay="0"/>
                                          </p:stCondLst>
                                        </p:cTn>
                                        <p:tgtEl>
                                          <p:spTgt spid="10"/>
                                        </p:tgtEl>
                                      </p:cBhvr>
                                    </p:animEffect>
                                    <p:anim calcmode="lin" valueType="num">
                                      <p:cBhvr>
                                        <p:cTn id="11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15" dur="26">
                                          <p:stCondLst>
                                            <p:cond delay="650"/>
                                          </p:stCondLst>
                                        </p:cTn>
                                        <p:tgtEl>
                                          <p:spTgt spid="10"/>
                                        </p:tgtEl>
                                      </p:cBhvr>
                                      <p:to x="100000" y="60000"/>
                                    </p:animScale>
                                    <p:animScale>
                                      <p:cBhvr>
                                        <p:cTn id="116" dur="166" decel="50000">
                                          <p:stCondLst>
                                            <p:cond delay="676"/>
                                          </p:stCondLst>
                                        </p:cTn>
                                        <p:tgtEl>
                                          <p:spTgt spid="10"/>
                                        </p:tgtEl>
                                      </p:cBhvr>
                                      <p:to x="100000" y="100000"/>
                                    </p:animScale>
                                    <p:animScale>
                                      <p:cBhvr>
                                        <p:cTn id="117" dur="26">
                                          <p:stCondLst>
                                            <p:cond delay="1312"/>
                                          </p:stCondLst>
                                        </p:cTn>
                                        <p:tgtEl>
                                          <p:spTgt spid="10"/>
                                        </p:tgtEl>
                                      </p:cBhvr>
                                      <p:to x="100000" y="80000"/>
                                    </p:animScale>
                                    <p:animScale>
                                      <p:cBhvr>
                                        <p:cTn id="118" dur="166" decel="50000">
                                          <p:stCondLst>
                                            <p:cond delay="1338"/>
                                          </p:stCondLst>
                                        </p:cTn>
                                        <p:tgtEl>
                                          <p:spTgt spid="10"/>
                                        </p:tgtEl>
                                      </p:cBhvr>
                                      <p:to x="100000" y="100000"/>
                                    </p:animScale>
                                    <p:animScale>
                                      <p:cBhvr>
                                        <p:cTn id="119" dur="26">
                                          <p:stCondLst>
                                            <p:cond delay="1642"/>
                                          </p:stCondLst>
                                        </p:cTn>
                                        <p:tgtEl>
                                          <p:spTgt spid="10"/>
                                        </p:tgtEl>
                                      </p:cBhvr>
                                      <p:to x="100000" y="90000"/>
                                    </p:animScale>
                                    <p:animScale>
                                      <p:cBhvr>
                                        <p:cTn id="120" dur="166" decel="50000">
                                          <p:stCondLst>
                                            <p:cond delay="1668"/>
                                          </p:stCondLst>
                                        </p:cTn>
                                        <p:tgtEl>
                                          <p:spTgt spid="10"/>
                                        </p:tgtEl>
                                      </p:cBhvr>
                                      <p:to x="100000" y="100000"/>
                                    </p:animScale>
                                    <p:animScale>
                                      <p:cBhvr>
                                        <p:cTn id="121" dur="26">
                                          <p:stCondLst>
                                            <p:cond delay="1808"/>
                                          </p:stCondLst>
                                        </p:cTn>
                                        <p:tgtEl>
                                          <p:spTgt spid="10"/>
                                        </p:tgtEl>
                                      </p:cBhvr>
                                      <p:to x="100000" y="95000"/>
                                    </p:animScale>
                                    <p:animScale>
                                      <p:cBhvr>
                                        <p:cTn id="122" dur="166" decel="50000">
                                          <p:stCondLst>
                                            <p:cond delay="1834"/>
                                          </p:stCondLst>
                                        </p:cTn>
                                        <p:tgtEl>
                                          <p:spTgt spid="10"/>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wipe(down)">
                                      <p:cBhvr>
                                        <p:cTn id="125" dur="580">
                                          <p:stCondLst>
                                            <p:cond delay="0"/>
                                          </p:stCondLst>
                                        </p:cTn>
                                        <p:tgtEl>
                                          <p:spTgt spid="24"/>
                                        </p:tgtEl>
                                      </p:cBhvr>
                                    </p:animEffect>
                                    <p:anim calcmode="lin" valueType="num">
                                      <p:cBhvr>
                                        <p:cTn id="126"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1" dur="26">
                                          <p:stCondLst>
                                            <p:cond delay="650"/>
                                          </p:stCondLst>
                                        </p:cTn>
                                        <p:tgtEl>
                                          <p:spTgt spid="24"/>
                                        </p:tgtEl>
                                      </p:cBhvr>
                                      <p:to x="100000" y="60000"/>
                                    </p:animScale>
                                    <p:animScale>
                                      <p:cBhvr>
                                        <p:cTn id="132" dur="166" decel="50000">
                                          <p:stCondLst>
                                            <p:cond delay="676"/>
                                          </p:stCondLst>
                                        </p:cTn>
                                        <p:tgtEl>
                                          <p:spTgt spid="24"/>
                                        </p:tgtEl>
                                      </p:cBhvr>
                                      <p:to x="100000" y="100000"/>
                                    </p:animScale>
                                    <p:animScale>
                                      <p:cBhvr>
                                        <p:cTn id="133" dur="26">
                                          <p:stCondLst>
                                            <p:cond delay="1312"/>
                                          </p:stCondLst>
                                        </p:cTn>
                                        <p:tgtEl>
                                          <p:spTgt spid="24"/>
                                        </p:tgtEl>
                                      </p:cBhvr>
                                      <p:to x="100000" y="80000"/>
                                    </p:animScale>
                                    <p:animScale>
                                      <p:cBhvr>
                                        <p:cTn id="134" dur="166" decel="50000">
                                          <p:stCondLst>
                                            <p:cond delay="1338"/>
                                          </p:stCondLst>
                                        </p:cTn>
                                        <p:tgtEl>
                                          <p:spTgt spid="24"/>
                                        </p:tgtEl>
                                      </p:cBhvr>
                                      <p:to x="100000" y="100000"/>
                                    </p:animScale>
                                    <p:animScale>
                                      <p:cBhvr>
                                        <p:cTn id="135" dur="26">
                                          <p:stCondLst>
                                            <p:cond delay="1642"/>
                                          </p:stCondLst>
                                        </p:cTn>
                                        <p:tgtEl>
                                          <p:spTgt spid="24"/>
                                        </p:tgtEl>
                                      </p:cBhvr>
                                      <p:to x="100000" y="90000"/>
                                    </p:animScale>
                                    <p:animScale>
                                      <p:cBhvr>
                                        <p:cTn id="136" dur="166" decel="50000">
                                          <p:stCondLst>
                                            <p:cond delay="1668"/>
                                          </p:stCondLst>
                                        </p:cTn>
                                        <p:tgtEl>
                                          <p:spTgt spid="24"/>
                                        </p:tgtEl>
                                      </p:cBhvr>
                                      <p:to x="100000" y="100000"/>
                                    </p:animScale>
                                    <p:animScale>
                                      <p:cBhvr>
                                        <p:cTn id="137" dur="26">
                                          <p:stCondLst>
                                            <p:cond delay="1808"/>
                                          </p:stCondLst>
                                        </p:cTn>
                                        <p:tgtEl>
                                          <p:spTgt spid="24"/>
                                        </p:tgtEl>
                                      </p:cBhvr>
                                      <p:to x="100000" y="95000"/>
                                    </p:animScale>
                                    <p:animScale>
                                      <p:cBhvr>
                                        <p:cTn id="138"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ECB64A5-B85C-4398-883A-3D7BA50CBEFF}"/>
              </a:ext>
            </a:extLst>
          </p:cNvPr>
          <p:cNvGrpSpPr/>
          <p:nvPr/>
        </p:nvGrpSpPr>
        <p:grpSpPr>
          <a:xfrm>
            <a:off x="3717082" y="374383"/>
            <a:ext cx="4496567" cy="965250"/>
            <a:chOff x="0" y="15973"/>
            <a:chExt cx="7515973" cy="965250"/>
          </a:xfrm>
        </p:grpSpPr>
        <p:sp>
          <p:nvSpPr>
            <p:cNvPr id="12" name="Rectangle: Rounded Corners 11">
              <a:extLst>
                <a:ext uri="{FF2B5EF4-FFF2-40B4-BE49-F238E27FC236}">
                  <a16:creationId xmlns:a16="http://schemas.microsoft.com/office/drawing/2014/main" id="{CC19E377-5608-4979-8A5F-3312E656A219}"/>
                </a:ext>
              </a:extLst>
            </p:cNvPr>
            <p:cNvSpPr/>
            <p:nvPr/>
          </p:nvSpPr>
          <p:spPr>
            <a:xfrm>
              <a:off x="0" y="15973"/>
              <a:ext cx="7515973" cy="9652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92F05EB2-29FA-4605-95CF-09686CDAE1AF}"/>
                </a:ext>
              </a:extLst>
            </p:cNvPr>
            <p:cNvSpPr txBox="1"/>
            <p:nvPr/>
          </p:nvSpPr>
          <p:spPr>
            <a:xfrm>
              <a:off x="47120" y="63093"/>
              <a:ext cx="7421733" cy="8710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dirty="0"/>
                <a:t>Personas in </a:t>
              </a:r>
              <a:r>
                <a:rPr lang="en-US" sz="2500" dirty="0" err="1"/>
                <a:t>Snet</a:t>
              </a:r>
              <a:endParaRPr lang="en-US" sz="2500" kern="1200" dirty="0"/>
            </a:p>
          </p:txBody>
        </p:sp>
      </p:grpSp>
      <p:sp>
        <p:nvSpPr>
          <p:cNvPr id="16" name="Title">
            <a:extLst>
              <a:ext uri="{FF2B5EF4-FFF2-40B4-BE49-F238E27FC236}">
                <a16:creationId xmlns:a16="http://schemas.microsoft.com/office/drawing/2014/main" id="{92B144FA-7C97-452A-8A9E-D226EE58AB51}"/>
              </a:ext>
            </a:extLst>
          </p:cNvPr>
          <p:cNvSpPr txBox="1">
            <a:spLocks/>
          </p:cNvSpPr>
          <p:nvPr/>
        </p:nvSpPr>
        <p:spPr bwMode="gray">
          <a:xfrm>
            <a:off x="1750546" y="4636913"/>
            <a:ext cx="7515973"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endParaRPr lang="de-DE" dirty="0">
              <a:solidFill>
                <a:schemeClr val="accent5"/>
              </a:solidFill>
            </a:endParaRPr>
          </a:p>
        </p:txBody>
      </p:sp>
      <p:pic>
        <p:nvPicPr>
          <p:cNvPr id="18" name="Picture 17">
            <a:extLst>
              <a:ext uri="{FF2B5EF4-FFF2-40B4-BE49-F238E27FC236}">
                <a16:creationId xmlns:a16="http://schemas.microsoft.com/office/drawing/2014/main" id="{AA3BBCF9-2D78-483E-92C4-772E57736A1D}"/>
              </a:ext>
            </a:extLst>
          </p:cNvPr>
          <p:cNvPicPr>
            <a:picLocks noChangeAspect="1"/>
          </p:cNvPicPr>
          <p:nvPr/>
        </p:nvPicPr>
        <p:blipFill>
          <a:blip r:embed="rId3"/>
          <a:stretch>
            <a:fillRect/>
          </a:stretch>
        </p:blipFill>
        <p:spPr>
          <a:xfrm>
            <a:off x="1748483" y="4376381"/>
            <a:ext cx="1076525" cy="1076525"/>
          </a:xfrm>
          <a:prstGeom prst="rect">
            <a:avLst/>
          </a:prstGeom>
        </p:spPr>
      </p:pic>
      <p:pic>
        <p:nvPicPr>
          <p:cNvPr id="19" name="Picture 18">
            <a:extLst>
              <a:ext uri="{FF2B5EF4-FFF2-40B4-BE49-F238E27FC236}">
                <a16:creationId xmlns:a16="http://schemas.microsoft.com/office/drawing/2014/main" id="{394C5A1B-B78B-49B4-92E7-5D8CE1AD87A8}"/>
              </a:ext>
            </a:extLst>
          </p:cNvPr>
          <p:cNvPicPr>
            <a:picLocks noChangeAspect="1"/>
          </p:cNvPicPr>
          <p:nvPr/>
        </p:nvPicPr>
        <p:blipFill>
          <a:blip r:embed="rId4"/>
          <a:stretch>
            <a:fillRect/>
          </a:stretch>
        </p:blipFill>
        <p:spPr>
          <a:xfrm>
            <a:off x="1739348" y="3201616"/>
            <a:ext cx="1076525" cy="1107744"/>
          </a:xfrm>
          <a:prstGeom prst="rect">
            <a:avLst/>
          </a:prstGeom>
        </p:spPr>
      </p:pic>
      <p:pic>
        <p:nvPicPr>
          <p:cNvPr id="20" name="Picture 19">
            <a:extLst>
              <a:ext uri="{FF2B5EF4-FFF2-40B4-BE49-F238E27FC236}">
                <a16:creationId xmlns:a16="http://schemas.microsoft.com/office/drawing/2014/main" id="{2DD64C6E-AE50-4D47-B490-608CD31FE573}"/>
              </a:ext>
            </a:extLst>
          </p:cNvPr>
          <p:cNvPicPr>
            <a:picLocks noChangeAspect="1"/>
          </p:cNvPicPr>
          <p:nvPr/>
        </p:nvPicPr>
        <p:blipFill>
          <a:blip r:embed="rId5"/>
          <a:stretch>
            <a:fillRect/>
          </a:stretch>
        </p:blipFill>
        <p:spPr>
          <a:xfrm>
            <a:off x="1570846" y="2042334"/>
            <a:ext cx="1353553" cy="1107948"/>
          </a:xfrm>
          <a:prstGeom prst="rect">
            <a:avLst/>
          </a:prstGeom>
        </p:spPr>
      </p:pic>
      <p:sp>
        <p:nvSpPr>
          <p:cNvPr id="21" name="Title">
            <a:extLst>
              <a:ext uri="{FF2B5EF4-FFF2-40B4-BE49-F238E27FC236}">
                <a16:creationId xmlns:a16="http://schemas.microsoft.com/office/drawing/2014/main" id="{97CBCA11-49DF-4390-A085-977C27907CAC}"/>
              </a:ext>
            </a:extLst>
          </p:cNvPr>
          <p:cNvSpPr txBox="1">
            <a:spLocks/>
          </p:cNvSpPr>
          <p:nvPr/>
        </p:nvSpPr>
        <p:spPr bwMode="gray">
          <a:xfrm>
            <a:off x="3281255" y="2459205"/>
            <a:ext cx="6372000"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dirty="0"/>
              <a:t>Scholars</a:t>
            </a:r>
            <a:endParaRPr lang="de-DE" dirty="0"/>
          </a:p>
        </p:txBody>
      </p:sp>
      <p:sp>
        <p:nvSpPr>
          <p:cNvPr id="22" name="Title">
            <a:extLst>
              <a:ext uri="{FF2B5EF4-FFF2-40B4-BE49-F238E27FC236}">
                <a16:creationId xmlns:a16="http://schemas.microsoft.com/office/drawing/2014/main" id="{228C9DA5-8C17-4DCB-BC2B-35539921F408}"/>
              </a:ext>
            </a:extLst>
          </p:cNvPr>
          <p:cNvSpPr txBox="1">
            <a:spLocks/>
          </p:cNvSpPr>
          <p:nvPr/>
        </p:nvSpPr>
        <p:spPr bwMode="gray">
          <a:xfrm>
            <a:off x="3281255" y="3513244"/>
            <a:ext cx="6372000"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dirty="0"/>
              <a:t>Managers</a:t>
            </a:r>
            <a:endParaRPr lang="de-DE" dirty="0"/>
          </a:p>
        </p:txBody>
      </p:sp>
      <p:sp>
        <p:nvSpPr>
          <p:cNvPr id="24" name="Title">
            <a:extLst>
              <a:ext uri="{FF2B5EF4-FFF2-40B4-BE49-F238E27FC236}">
                <a16:creationId xmlns:a16="http://schemas.microsoft.com/office/drawing/2014/main" id="{4E766BC1-8B18-4F45-AB2F-F0C7ABE32886}"/>
              </a:ext>
            </a:extLst>
          </p:cNvPr>
          <p:cNvSpPr txBox="1">
            <a:spLocks/>
          </p:cNvSpPr>
          <p:nvPr/>
        </p:nvSpPr>
        <p:spPr bwMode="gray">
          <a:xfrm>
            <a:off x="3281254" y="4549940"/>
            <a:ext cx="7924811" cy="997196"/>
          </a:xfrm>
          <a:prstGeom prst="rect">
            <a:avLst/>
          </a:prstGeom>
        </p:spPr>
        <p:txBody>
          <a:bodyPr vert="horz" wrap="square" lIns="0" tIns="0" rIns="0" bIns="0" rtlCol="0" anchor="t" anchorCtr="0">
            <a:noAutofit/>
          </a:bodyPr>
          <a:lstStyle>
            <a:lvl1pPr algn="l" defTabSz="1088558" rtl="0" eaLnBrk="1" latinLnBrk="0" hangingPunct="1">
              <a:lnSpc>
                <a:spcPct val="90000"/>
              </a:lnSpc>
              <a:spcBef>
                <a:spcPct val="0"/>
              </a:spcBef>
              <a:buNone/>
              <a:defRPr sz="3600" b="1" kern="1200" baseline="0">
                <a:solidFill>
                  <a:schemeClr val="tx1"/>
                </a:solidFill>
                <a:latin typeface="+mj-lt"/>
                <a:ea typeface="+mj-ea"/>
                <a:cs typeface="+mj-cs"/>
              </a:defRPr>
            </a:lvl1pPr>
          </a:lstStyle>
          <a:p>
            <a:r>
              <a:rPr lang="en-US" dirty="0"/>
              <a:t>Admin</a:t>
            </a:r>
            <a:endParaRPr lang="de-DE" dirty="0"/>
          </a:p>
        </p:txBody>
      </p:sp>
    </p:spTree>
    <p:extLst>
      <p:ext uri="{BB962C8B-B14F-4D97-AF65-F5344CB8AC3E}">
        <p14:creationId xmlns:p14="http://schemas.microsoft.com/office/powerpoint/2010/main" val="20960513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80">
                                          <p:stCondLst>
                                            <p:cond delay="0"/>
                                          </p:stCondLst>
                                        </p:cTn>
                                        <p:tgtEl>
                                          <p:spTgt spid="21"/>
                                        </p:tgtEl>
                                      </p:cBhvr>
                                    </p:animEffect>
                                    <p:anim calcmode="lin" valueType="num">
                                      <p:cBhvr>
                                        <p:cTn id="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9" dur="26">
                                          <p:stCondLst>
                                            <p:cond delay="650"/>
                                          </p:stCondLst>
                                        </p:cTn>
                                        <p:tgtEl>
                                          <p:spTgt spid="21"/>
                                        </p:tgtEl>
                                      </p:cBhvr>
                                      <p:to x="100000" y="60000"/>
                                    </p:animScale>
                                    <p:animScale>
                                      <p:cBhvr>
                                        <p:cTn id="30" dur="166" decel="50000">
                                          <p:stCondLst>
                                            <p:cond delay="676"/>
                                          </p:stCondLst>
                                        </p:cTn>
                                        <p:tgtEl>
                                          <p:spTgt spid="21"/>
                                        </p:tgtEl>
                                      </p:cBhvr>
                                      <p:to x="100000" y="100000"/>
                                    </p:animScale>
                                    <p:animScale>
                                      <p:cBhvr>
                                        <p:cTn id="31" dur="26">
                                          <p:stCondLst>
                                            <p:cond delay="1312"/>
                                          </p:stCondLst>
                                        </p:cTn>
                                        <p:tgtEl>
                                          <p:spTgt spid="21"/>
                                        </p:tgtEl>
                                      </p:cBhvr>
                                      <p:to x="100000" y="80000"/>
                                    </p:animScale>
                                    <p:animScale>
                                      <p:cBhvr>
                                        <p:cTn id="32" dur="166" decel="50000">
                                          <p:stCondLst>
                                            <p:cond delay="1338"/>
                                          </p:stCondLst>
                                        </p:cTn>
                                        <p:tgtEl>
                                          <p:spTgt spid="21"/>
                                        </p:tgtEl>
                                      </p:cBhvr>
                                      <p:to x="100000" y="100000"/>
                                    </p:animScale>
                                    <p:animScale>
                                      <p:cBhvr>
                                        <p:cTn id="33" dur="26">
                                          <p:stCondLst>
                                            <p:cond delay="1642"/>
                                          </p:stCondLst>
                                        </p:cTn>
                                        <p:tgtEl>
                                          <p:spTgt spid="21"/>
                                        </p:tgtEl>
                                      </p:cBhvr>
                                      <p:to x="100000" y="90000"/>
                                    </p:animScale>
                                    <p:animScale>
                                      <p:cBhvr>
                                        <p:cTn id="34" dur="166" decel="50000">
                                          <p:stCondLst>
                                            <p:cond delay="1668"/>
                                          </p:stCondLst>
                                        </p:cTn>
                                        <p:tgtEl>
                                          <p:spTgt spid="21"/>
                                        </p:tgtEl>
                                      </p:cBhvr>
                                      <p:to x="100000" y="100000"/>
                                    </p:animScale>
                                    <p:animScale>
                                      <p:cBhvr>
                                        <p:cTn id="35" dur="26">
                                          <p:stCondLst>
                                            <p:cond delay="1808"/>
                                          </p:stCondLst>
                                        </p:cTn>
                                        <p:tgtEl>
                                          <p:spTgt spid="21"/>
                                        </p:tgtEl>
                                      </p:cBhvr>
                                      <p:to x="100000" y="95000"/>
                                    </p:animScale>
                                    <p:animScale>
                                      <p:cBhvr>
                                        <p:cTn id="36" dur="166" decel="50000">
                                          <p:stCondLst>
                                            <p:cond delay="1834"/>
                                          </p:stCondLst>
                                        </p:cTn>
                                        <p:tgtEl>
                                          <p:spTgt spid="2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80">
                                          <p:stCondLst>
                                            <p:cond delay="0"/>
                                          </p:stCondLst>
                                        </p:cTn>
                                        <p:tgtEl>
                                          <p:spTgt spid="19"/>
                                        </p:tgtEl>
                                      </p:cBhvr>
                                    </p:animEffect>
                                    <p:anim calcmode="lin" valueType="num">
                                      <p:cBhvr>
                                        <p:cTn id="42"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47" dur="26">
                                          <p:stCondLst>
                                            <p:cond delay="650"/>
                                          </p:stCondLst>
                                        </p:cTn>
                                        <p:tgtEl>
                                          <p:spTgt spid="19"/>
                                        </p:tgtEl>
                                      </p:cBhvr>
                                      <p:to x="100000" y="60000"/>
                                    </p:animScale>
                                    <p:animScale>
                                      <p:cBhvr>
                                        <p:cTn id="48" dur="166" decel="50000">
                                          <p:stCondLst>
                                            <p:cond delay="676"/>
                                          </p:stCondLst>
                                        </p:cTn>
                                        <p:tgtEl>
                                          <p:spTgt spid="19"/>
                                        </p:tgtEl>
                                      </p:cBhvr>
                                      <p:to x="100000" y="100000"/>
                                    </p:animScale>
                                    <p:animScale>
                                      <p:cBhvr>
                                        <p:cTn id="49" dur="26">
                                          <p:stCondLst>
                                            <p:cond delay="1312"/>
                                          </p:stCondLst>
                                        </p:cTn>
                                        <p:tgtEl>
                                          <p:spTgt spid="19"/>
                                        </p:tgtEl>
                                      </p:cBhvr>
                                      <p:to x="100000" y="80000"/>
                                    </p:animScale>
                                    <p:animScale>
                                      <p:cBhvr>
                                        <p:cTn id="50" dur="166" decel="50000">
                                          <p:stCondLst>
                                            <p:cond delay="1338"/>
                                          </p:stCondLst>
                                        </p:cTn>
                                        <p:tgtEl>
                                          <p:spTgt spid="19"/>
                                        </p:tgtEl>
                                      </p:cBhvr>
                                      <p:to x="100000" y="100000"/>
                                    </p:animScale>
                                    <p:animScale>
                                      <p:cBhvr>
                                        <p:cTn id="51" dur="26">
                                          <p:stCondLst>
                                            <p:cond delay="1642"/>
                                          </p:stCondLst>
                                        </p:cTn>
                                        <p:tgtEl>
                                          <p:spTgt spid="19"/>
                                        </p:tgtEl>
                                      </p:cBhvr>
                                      <p:to x="100000" y="90000"/>
                                    </p:animScale>
                                    <p:animScale>
                                      <p:cBhvr>
                                        <p:cTn id="52" dur="166" decel="50000">
                                          <p:stCondLst>
                                            <p:cond delay="1668"/>
                                          </p:stCondLst>
                                        </p:cTn>
                                        <p:tgtEl>
                                          <p:spTgt spid="19"/>
                                        </p:tgtEl>
                                      </p:cBhvr>
                                      <p:to x="100000" y="100000"/>
                                    </p:animScale>
                                    <p:animScale>
                                      <p:cBhvr>
                                        <p:cTn id="53" dur="26">
                                          <p:stCondLst>
                                            <p:cond delay="1808"/>
                                          </p:stCondLst>
                                        </p:cTn>
                                        <p:tgtEl>
                                          <p:spTgt spid="19"/>
                                        </p:tgtEl>
                                      </p:cBhvr>
                                      <p:to x="100000" y="95000"/>
                                    </p:animScale>
                                    <p:animScale>
                                      <p:cBhvr>
                                        <p:cTn id="54" dur="166" decel="50000">
                                          <p:stCondLst>
                                            <p:cond delay="1834"/>
                                          </p:stCondLst>
                                        </p:cTn>
                                        <p:tgtEl>
                                          <p:spTgt spid="19"/>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580">
                                          <p:stCondLst>
                                            <p:cond delay="0"/>
                                          </p:stCondLst>
                                        </p:cTn>
                                        <p:tgtEl>
                                          <p:spTgt spid="22"/>
                                        </p:tgtEl>
                                      </p:cBhvr>
                                    </p:animEffect>
                                    <p:anim calcmode="lin" valueType="num">
                                      <p:cBhvr>
                                        <p:cTn id="5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63" dur="26">
                                          <p:stCondLst>
                                            <p:cond delay="650"/>
                                          </p:stCondLst>
                                        </p:cTn>
                                        <p:tgtEl>
                                          <p:spTgt spid="22"/>
                                        </p:tgtEl>
                                      </p:cBhvr>
                                      <p:to x="100000" y="60000"/>
                                    </p:animScale>
                                    <p:animScale>
                                      <p:cBhvr>
                                        <p:cTn id="64" dur="166" decel="50000">
                                          <p:stCondLst>
                                            <p:cond delay="676"/>
                                          </p:stCondLst>
                                        </p:cTn>
                                        <p:tgtEl>
                                          <p:spTgt spid="22"/>
                                        </p:tgtEl>
                                      </p:cBhvr>
                                      <p:to x="100000" y="100000"/>
                                    </p:animScale>
                                    <p:animScale>
                                      <p:cBhvr>
                                        <p:cTn id="65" dur="26">
                                          <p:stCondLst>
                                            <p:cond delay="1312"/>
                                          </p:stCondLst>
                                        </p:cTn>
                                        <p:tgtEl>
                                          <p:spTgt spid="22"/>
                                        </p:tgtEl>
                                      </p:cBhvr>
                                      <p:to x="100000" y="80000"/>
                                    </p:animScale>
                                    <p:animScale>
                                      <p:cBhvr>
                                        <p:cTn id="66" dur="166" decel="50000">
                                          <p:stCondLst>
                                            <p:cond delay="1338"/>
                                          </p:stCondLst>
                                        </p:cTn>
                                        <p:tgtEl>
                                          <p:spTgt spid="22"/>
                                        </p:tgtEl>
                                      </p:cBhvr>
                                      <p:to x="100000" y="100000"/>
                                    </p:animScale>
                                    <p:animScale>
                                      <p:cBhvr>
                                        <p:cTn id="67" dur="26">
                                          <p:stCondLst>
                                            <p:cond delay="1642"/>
                                          </p:stCondLst>
                                        </p:cTn>
                                        <p:tgtEl>
                                          <p:spTgt spid="22"/>
                                        </p:tgtEl>
                                      </p:cBhvr>
                                      <p:to x="100000" y="90000"/>
                                    </p:animScale>
                                    <p:animScale>
                                      <p:cBhvr>
                                        <p:cTn id="68" dur="166" decel="50000">
                                          <p:stCondLst>
                                            <p:cond delay="1668"/>
                                          </p:stCondLst>
                                        </p:cTn>
                                        <p:tgtEl>
                                          <p:spTgt spid="22"/>
                                        </p:tgtEl>
                                      </p:cBhvr>
                                      <p:to x="100000" y="100000"/>
                                    </p:animScale>
                                    <p:animScale>
                                      <p:cBhvr>
                                        <p:cTn id="69" dur="26">
                                          <p:stCondLst>
                                            <p:cond delay="1808"/>
                                          </p:stCondLst>
                                        </p:cTn>
                                        <p:tgtEl>
                                          <p:spTgt spid="22"/>
                                        </p:tgtEl>
                                      </p:cBhvr>
                                      <p:to x="100000" y="95000"/>
                                    </p:animScale>
                                    <p:animScale>
                                      <p:cBhvr>
                                        <p:cTn id="70" dur="166" decel="50000">
                                          <p:stCondLst>
                                            <p:cond delay="1834"/>
                                          </p:stCondLst>
                                        </p:cTn>
                                        <p:tgtEl>
                                          <p:spTgt spid="22"/>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down)">
                                      <p:cBhvr>
                                        <p:cTn id="75" dur="580">
                                          <p:stCondLst>
                                            <p:cond delay="0"/>
                                          </p:stCondLst>
                                        </p:cTn>
                                        <p:tgtEl>
                                          <p:spTgt spid="18"/>
                                        </p:tgtEl>
                                      </p:cBhvr>
                                    </p:animEffect>
                                    <p:anim calcmode="lin" valueType="num">
                                      <p:cBhvr>
                                        <p:cTn id="76"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81" dur="26">
                                          <p:stCondLst>
                                            <p:cond delay="650"/>
                                          </p:stCondLst>
                                        </p:cTn>
                                        <p:tgtEl>
                                          <p:spTgt spid="18"/>
                                        </p:tgtEl>
                                      </p:cBhvr>
                                      <p:to x="100000" y="60000"/>
                                    </p:animScale>
                                    <p:animScale>
                                      <p:cBhvr>
                                        <p:cTn id="82" dur="166" decel="50000">
                                          <p:stCondLst>
                                            <p:cond delay="676"/>
                                          </p:stCondLst>
                                        </p:cTn>
                                        <p:tgtEl>
                                          <p:spTgt spid="18"/>
                                        </p:tgtEl>
                                      </p:cBhvr>
                                      <p:to x="100000" y="100000"/>
                                    </p:animScale>
                                    <p:animScale>
                                      <p:cBhvr>
                                        <p:cTn id="83" dur="26">
                                          <p:stCondLst>
                                            <p:cond delay="1312"/>
                                          </p:stCondLst>
                                        </p:cTn>
                                        <p:tgtEl>
                                          <p:spTgt spid="18"/>
                                        </p:tgtEl>
                                      </p:cBhvr>
                                      <p:to x="100000" y="80000"/>
                                    </p:animScale>
                                    <p:animScale>
                                      <p:cBhvr>
                                        <p:cTn id="84" dur="166" decel="50000">
                                          <p:stCondLst>
                                            <p:cond delay="1338"/>
                                          </p:stCondLst>
                                        </p:cTn>
                                        <p:tgtEl>
                                          <p:spTgt spid="18"/>
                                        </p:tgtEl>
                                      </p:cBhvr>
                                      <p:to x="100000" y="100000"/>
                                    </p:animScale>
                                    <p:animScale>
                                      <p:cBhvr>
                                        <p:cTn id="85" dur="26">
                                          <p:stCondLst>
                                            <p:cond delay="1642"/>
                                          </p:stCondLst>
                                        </p:cTn>
                                        <p:tgtEl>
                                          <p:spTgt spid="18"/>
                                        </p:tgtEl>
                                      </p:cBhvr>
                                      <p:to x="100000" y="90000"/>
                                    </p:animScale>
                                    <p:animScale>
                                      <p:cBhvr>
                                        <p:cTn id="86" dur="166" decel="50000">
                                          <p:stCondLst>
                                            <p:cond delay="1668"/>
                                          </p:stCondLst>
                                        </p:cTn>
                                        <p:tgtEl>
                                          <p:spTgt spid="18"/>
                                        </p:tgtEl>
                                      </p:cBhvr>
                                      <p:to x="100000" y="100000"/>
                                    </p:animScale>
                                    <p:animScale>
                                      <p:cBhvr>
                                        <p:cTn id="87" dur="26">
                                          <p:stCondLst>
                                            <p:cond delay="1808"/>
                                          </p:stCondLst>
                                        </p:cTn>
                                        <p:tgtEl>
                                          <p:spTgt spid="18"/>
                                        </p:tgtEl>
                                      </p:cBhvr>
                                      <p:to x="100000" y="95000"/>
                                    </p:animScale>
                                    <p:animScale>
                                      <p:cBhvr>
                                        <p:cTn id="88" dur="166" decel="50000">
                                          <p:stCondLst>
                                            <p:cond delay="1834"/>
                                          </p:stCondLst>
                                        </p:cTn>
                                        <p:tgtEl>
                                          <p:spTgt spid="18"/>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wipe(down)">
                                      <p:cBhvr>
                                        <p:cTn id="91" dur="580">
                                          <p:stCondLst>
                                            <p:cond delay="0"/>
                                          </p:stCondLst>
                                        </p:cTn>
                                        <p:tgtEl>
                                          <p:spTgt spid="24"/>
                                        </p:tgtEl>
                                      </p:cBhvr>
                                    </p:animEffect>
                                    <p:anim calcmode="lin" valueType="num">
                                      <p:cBhvr>
                                        <p:cTn id="92"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97" dur="26">
                                          <p:stCondLst>
                                            <p:cond delay="650"/>
                                          </p:stCondLst>
                                        </p:cTn>
                                        <p:tgtEl>
                                          <p:spTgt spid="24"/>
                                        </p:tgtEl>
                                      </p:cBhvr>
                                      <p:to x="100000" y="60000"/>
                                    </p:animScale>
                                    <p:animScale>
                                      <p:cBhvr>
                                        <p:cTn id="98" dur="166" decel="50000">
                                          <p:stCondLst>
                                            <p:cond delay="676"/>
                                          </p:stCondLst>
                                        </p:cTn>
                                        <p:tgtEl>
                                          <p:spTgt spid="24"/>
                                        </p:tgtEl>
                                      </p:cBhvr>
                                      <p:to x="100000" y="100000"/>
                                    </p:animScale>
                                    <p:animScale>
                                      <p:cBhvr>
                                        <p:cTn id="99" dur="26">
                                          <p:stCondLst>
                                            <p:cond delay="1312"/>
                                          </p:stCondLst>
                                        </p:cTn>
                                        <p:tgtEl>
                                          <p:spTgt spid="24"/>
                                        </p:tgtEl>
                                      </p:cBhvr>
                                      <p:to x="100000" y="80000"/>
                                    </p:animScale>
                                    <p:animScale>
                                      <p:cBhvr>
                                        <p:cTn id="100" dur="166" decel="50000">
                                          <p:stCondLst>
                                            <p:cond delay="1338"/>
                                          </p:stCondLst>
                                        </p:cTn>
                                        <p:tgtEl>
                                          <p:spTgt spid="24"/>
                                        </p:tgtEl>
                                      </p:cBhvr>
                                      <p:to x="100000" y="100000"/>
                                    </p:animScale>
                                    <p:animScale>
                                      <p:cBhvr>
                                        <p:cTn id="101" dur="26">
                                          <p:stCondLst>
                                            <p:cond delay="1642"/>
                                          </p:stCondLst>
                                        </p:cTn>
                                        <p:tgtEl>
                                          <p:spTgt spid="24"/>
                                        </p:tgtEl>
                                      </p:cBhvr>
                                      <p:to x="100000" y="90000"/>
                                    </p:animScale>
                                    <p:animScale>
                                      <p:cBhvr>
                                        <p:cTn id="102" dur="166" decel="50000">
                                          <p:stCondLst>
                                            <p:cond delay="1668"/>
                                          </p:stCondLst>
                                        </p:cTn>
                                        <p:tgtEl>
                                          <p:spTgt spid="24"/>
                                        </p:tgtEl>
                                      </p:cBhvr>
                                      <p:to x="100000" y="100000"/>
                                    </p:animScale>
                                    <p:animScale>
                                      <p:cBhvr>
                                        <p:cTn id="103" dur="26">
                                          <p:stCondLst>
                                            <p:cond delay="1808"/>
                                          </p:stCondLst>
                                        </p:cTn>
                                        <p:tgtEl>
                                          <p:spTgt spid="24"/>
                                        </p:tgtEl>
                                      </p:cBhvr>
                                      <p:to x="100000" y="95000"/>
                                    </p:animScale>
                                    <p:animScale>
                                      <p:cBhvr>
                                        <p:cTn id="104"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Demo</a:t>
            </a:r>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236198"/>
            <a:ext cx="5593588" cy="2385604"/>
          </a:xfrm>
        </p:spPr>
        <p:txBody>
          <a:bodyPr/>
          <a:lstStyle/>
          <a:p>
            <a:r>
              <a:rPr lang="en-US" dirty="0"/>
              <a:t>Contact information:</a:t>
            </a:r>
          </a:p>
          <a:p>
            <a:pPr lvl="1"/>
            <a:r>
              <a:rPr lang="en-US" b="1" dirty="0"/>
              <a:t>Bijoyan Das</a:t>
            </a:r>
          </a:p>
          <a:p>
            <a:pPr lvl="1"/>
            <a:r>
              <a:rPr lang="en-US" sz="1300" dirty="0"/>
              <a:t>bijoyan.das@sap.com</a:t>
            </a:r>
          </a:p>
          <a:p>
            <a:pPr lvl="1"/>
            <a:endParaRPr lang="en-US" dirty="0"/>
          </a:p>
          <a:p>
            <a:pPr lvl="1"/>
            <a:r>
              <a:rPr lang="en-US" b="1" dirty="0"/>
              <a:t>Boudhayan Dev</a:t>
            </a:r>
          </a:p>
          <a:p>
            <a:pPr lvl="1"/>
            <a:r>
              <a:rPr lang="en-US" sz="1300" dirty="0"/>
              <a:t>boudhayan.dev@sap.com</a:t>
            </a:r>
          </a:p>
          <a:p>
            <a:pPr lvl="1"/>
            <a:endParaRPr lang="en-US" dirty="0"/>
          </a:p>
          <a:p>
            <a:pPr lvl="1"/>
            <a:r>
              <a:rPr lang="en-US" b="1" dirty="0"/>
              <a:t>Prodipto Lahiri</a:t>
            </a:r>
          </a:p>
          <a:p>
            <a:pPr lvl="1"/>
            <a:r>
              <a:rPr lang="en-US" sz="1300" dirty="0"/>
              <a:t>prodipto.lahiri@sap.com</a:t>
            </a:r>
          </a:p>
        </p:txBody>
      </p:sp>
      <p:sp>
        <p:nvSpPr>
          <p:cNvPr id="2" name="Thank you"/>
          <p:cNvSpPr>
            <a:spLocks noGrp="1"/>
          </p:cNvSpPr>
          <p:nvPr>
            <p:ph type="ctrTitle"/>
          </p:nvPr>
        </p:nvSpPr>
        <p:spPr bwMode="gray">
          <a:xfrm>
            <a:off x="504000" y="348423"/>
            <a:ext cx="5593588" cy="923116"/>
          </a:xfrm>
        </p:spPr>
        <p:txBody>
          <a:bodyPr/>
          <a:lstStyle/>
          <a:p>
            <a:r>
              <a:rPr lang="en-US" dirty="0"/>
              <a:t>Thank you.</a:t>
            </a:r>
          </a:p>
        </p:txBody>
      </p:sp>
    </p:spTree>
    <p:extLst>
      <p:ext uri="{BB962C8B-B14F-4D97-AF65-F5344CB8AC3E}">
        <p14:creationId xmlns:p14="http://schemas.microsoft.com/office/powerpoint/2010/main" val="2368901485"/>
      </p:ext>
    </p:extLst>
  </p:cSld>
  <p:clrMapOvr>
    <a:masterClrMapping/>
  </p:clrMapOvr>
</p:sld>
</file>

<file path=ppt/theme/theme1.xml><?xml version="1.0" encoding="utf-8"?>
<a:theme xmlns:a="http://schemas.openxmlformats.org/drawingml/2006/main" name="SAP 2018 16x9 white">
  <a:themeElements>
    <a:clrScheme name="SAP_colors_2018">
      <a:dk1>
        <a:srgbClr val="000000"/>
      </a:dk1>
      <a:lt1>
        <a:srgbClr val="FFFFFF"/>
      </a:lt1>
      <a:dk2>
        <a:srgbClr val="999999"/>
      </a:dk2>
      <a:lt2>
        <a:srgbClr val="CCCCCC"/>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6F662C14-3A8D-42C2-9281-86CB444CEA64}"/>
    </a:ext>
  </a:extLst>
</a:theme>
</file>

<file path=ppt/theme/theme2.xml><?xml version="1.0" encoding="utf-8"?>
<a:theme xmlns:a="http://schemas.openxmlformats.org/drawingml/2006/main" name="SAP 2018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8BC5D831-990A-4A50-B7A6-ACEA64288C30}" vid="{769C5977-7716-4400-9EE1-7BBD0E3F828F}"/>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1115</TotalTime>
  <Words>269</Words>
  <Application>Microsoft Office PowerPoint</Application>
  <PresentationFormat>Custom</PresentationFormat>
  <Paragraphs>59</Paragraphs>
  <Slides>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Arial Unicode MS</vt:lpstr>
      <vt:lpstr>Calibri</vt:lpstr>
      <vt:lpstr>Courier New</vt:lpstr>
      <vt:lpstr>Symbol</vt:lpstr>
      <vt:lpstr>Times New Roman</vt:lpstr>
      <vt:lpstr>wingdings</vt:lpstr>
      <vt:lpstr>wingdings</vt:lpstr>
      <vt:lpstr>SAP 2018 16x9 white</vt:lpstr>
      <vt:lpstr>SAP 2018 16x9 blue</vt:lpstr>
      <vt:lpstr>S-NET Scholar Net</vt:lpstr>
      <vt:lpstr>PowerPoint Presentation</vt:lpstr>
      <vt:lpstr>PROJECT DETAILS</vt:lpstr>
      <vt:lpstr>INTERACTION DIAGRAM DETAILS</vt:lpstr>
      <vt:lpstr>ER DIAGRAM</vt:lpstr>
      <vt:lpstr>PowerPoint Presentation</vt:lpstr>
      <vt:lpstr>PowerPoint Presentation</vt:lpstr>
      <vt:lpstr>Demo</vt:lpstr>
      <vt:lpstr>Thank you.</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Lahiri, Prodipto</cp:lastModifiedBy>
  <cp:revision>64</cp:revision>
  <dcterms:created xsi:type="dcterms:W3CDTF">2018-12-16T07:48:58Z</dcterms:created>
  <dcterms:modified xsi:type="dcterms:W3CDTF">2019-01-06T16:01:07Z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