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4" r:id="rId5"/>
    <p:sldId id="258" r:id="rId6"/>
    <p:sldId id="259" r:id="rId7"/>
    <p:sldId id="263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iQI+aTCEgRxVUfT7LBD+Sxk6Rg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5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Invasive species found in the Great Lakes region and throughout the mid and eastern U.S.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Native to Europe, introduced to Lake St. Clair in 1985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Phylum: Mollusca, class: Bivalvia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Bivalves originated in early Cambrian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 attached to all sorts of hard substrates: other invertebrates, structures, debris, logs</a:t>
            </a: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Quagga mussels outcompete and can reach greater depths and are more cold-tolerant than zebra mussels</a:t>
            </a:r>
          </a:p>
          <a:p>
            <a:r>
              <a:rPr lang="en-US" dirty="0"/>
              <a:t>Quagga mussels do not need hard substrate to attach to</a:t>
            </a:r>
          </a:p>
          <a:p>
            <a:r>
              <a:rPr lang="en-US" dirty="0"/>
              <a:t>Zebra mussels at 899 per square meter, but quagga mussels at 7,790 per square meter</a:t>
            </a:r>
          </a:p>
          <a:p>
            <a:r>
              <a:rPr lang="en-US" dirty="0"/>
              <a:t>Quagga mussels almost completely displaced zebra mussels in Lake Michigan between 2000 and 2005</a:t>
            </a:r>
          </a:p>
          <a:p>
            <a:r>
              <a:rPr lang="en-US" dirty="0"/>
              <a:t>Quagga mussels have spread further 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Anatomical differences: attachment to substrate vs. life in the sediments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76010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760106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6b760106b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631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grant.umn.edu/ais/mussel" TargetMode="External"/><Relationship Id="rId2" Type="http://schemas.openxmlformats.org/officeDocument/2006/relationships/hyperlink" Target="https://www.invasivespeciesinfo.gov/profile/zebra-muss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rtingtexas.com/october-floods-might-slow-spread-of-invasive-zebra-muss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Invasives: Zebra Mussels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400800" y="5239989"/>
            <a:ext cx="2400300" cy="9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Mariah Boudreau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Amanda Jones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Kerria Burns</a:t>
            </a:r>
            <a:endParaRPr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06F-06A3-4BC0-973E-D56C9D80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A7AA-45D5-4B19-BF67-2CEFFEB5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on reproduction</a:t>
            </a:r>
          </a:p>
          <a:p>
            <a:r>
              <a:rPr lang="en-US" dirty="0"/>
              <a:t>Physiological limits</a:t>
            </a:r>
          </a:p>
        </p:txBody>
      </p:sp>
    </p:spTree>
    <p:extLst>
      <p:ext uri="{BB962C8B-B14F-4D97-AF65-F5344CB8AC3E}">
        <p14:creationId xmlns:p14="http://schemas.microsoft.com/office/powerpoint/2010/main" val="183438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652-752D-4812-9E87-5C532D95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D641-BB22-49FE-A679-62F03AC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https://www.invasivespeciesinfo.gov/profile/zebra-mussel</a:t>
            </a:r>
            <a:endParaRPr lang="en-US" dirty="0"/>
          </a:p>
          <a:p>
            <a:r>
              <a:rPr lang="en-US" dirty="0">
                <a:hlinkClick r:id="rId3"/>
              </a:rPr>
              <a:t>http://www.seagrant.umn.edu/ais/mussel</a:t>
            </a:r>
            <a:endParaRPr lang="en-US" dirty="0"/>
          </a:p>
          <a:p>
            <a:r>
              <a:rPr lang="en-US" dirty="0">
                <a:hlinkClick r:id="rId4"/>
              </a:rPr>
              <a:t>https://reportingtexas.com/october-floods-might-slow-spread-of-invasive-zebra-mussel/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zebra mussel">
            <a:extLst>
              <a:ext uri="{FF2B5EF4-FFF2-40B4-BE49-F238E27FC236}">
                <a16:creationId xmlns:a16="http://schemas.microsoft.com/office/drawing/2014/main" id="{4E7F0F7F-CAFF-4406-8F5B-8A28DE5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4" y="2061263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77A2DB-7F73-4096-A036-70388C8A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30" y="3528604"/>
            <a:ext cx="4287530" cy="2856567"/>
          </a:xfrm>
          <a:prstGeom prst="rect">
            <a:avLst/>
          </a:prstGeom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340" y="4277788"/>
            <a:ext cx="3831211" cy="236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93AF4-F957-44FB-A1D1-7D5BE46A1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077" y="1461679"/>
            <a:ext cx="2714625" cy="2066925"/>
          </a:xfrm>
          <a:prstGeom prst="rect">
            <a:avLst/>
          </a:prstGeom>
        </p:spPr>
      </p:pic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722340" y="561647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zebra mussel?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17C3-11D4-40DB-8E85-74D6B9E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zebra and quagga mussel</a:t>
            </a:r>
          </a:p>
        </p:txBody>
      </p:sp>
      <p:pic>
        <p:nvPicPr>
          <p:cNvPr id="2050" name="Picture 2" descr="Image result for zebra mussel">
            <a:extLst>
              <a:ext uri="{FF2B5EF4-FFF2-40B4-BE49-F238E27FC236}">
                <a16:creationId xmlns:a16="http://schemas.microsoft.com/office/drawing/2014/main" id="{C4B7F3E4-7A05-4373-830B-586952B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05" y="2084832"/>
            <a:ext cx="5595790" cy="41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1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0A4-F752-4CDA-8455-DCFD2A1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native bivalves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80AAD-2FA1-45E3-A77D-E386CD3892A5}"/>
              </a:ext>
            </a:extLst>
          </p:cNvPr>
          <p:cNvSpPr txBox="1"/>
          <p:nvPr/>
        </p:nvSpPr>
        <p:spPr>
          <a:xfrm>
            <a:off x="3706113" y="5806912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Mackie 1991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EBF28-013F-4FD5-BF02-A35C4E2D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12" y="1656074"/>
            <a:ext cx="4399776" cy="40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84A2E83-A44C-482E-B951-5DDF9260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20" y="746404"/>
            <a:ext cx="5836959" cy="5836959"/>
          </a:xfrm>
          <a:prstGeom prst="rect">
            <a:avLst/>
          </a:prstGeom>
        </p:spPr>
      </p:pic>
      <p:sp>
        <p:nvSpPr>
          <p:cNvPr id="102" name="Google Shape;102;g6b760106b7_0_0"/>
          <p:cNvSpPr txBox="1">
            <a:spLocks noGrp="1"/>
          </p:cNvSpPr>
          <p:nvPr>
            <p:ph type="title"/>
          </p:nvPr>
        </p:nvSpPr>
        <p:spPr>
          <a:xfrm>
            <a:off x="768096" y="595148"/>
            <a:ext cx="7290054" cy="149961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are zebra mussels important?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A620AF-9FD7-4FE7-86BE-76D27EB8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81" y="245097"/>
            <a:ext cx="6914638" cy="60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21FF8-DF3B-40F3-AA8E-BC9F0B70E804}"/>
              </a:ext>
            </a:extLst>
          </p:cNvPr>
          <p:cNvSpPr txBox="1"/>
          <p:nvPr/>
        </p:nvSpPr>
        <p:spPr>
          <a:xfrm>
            <a:off x="3751868" y="6428237"/>
            <a:ext cx="164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MacIsaac 2015</a:t>
            </a:r>
          </a:p>
        </p:txBody>
      </p:sp>
    </p:spTree>
    <p:extLst>
      <p:ext uri="{BB962C8B-B14F-4D97-AF65-F5344CB8AC3E}">
        <p14:creationId xmlns:p14="http://schemas.microsoft.com/office/powerpoint/2010/main" val="25947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9019-4EC5-4C56-A569-D6E1ADFE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ecological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FE00-4159-4207-815E-6BD5509A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abundance and composition of invertebrates in sediment</a:t>
            </a:r>
          </a:p>
        </p:txBody>
      </p:sp>
    </p:spTree>
    <p:extLst>
      <p:ext uri="{BB962C8B-B14F-4D97-AF65-F5344CB8AC3E}">
        <p14:creationId xmlns:p14="http://schemas.microsoft.com/office/powerpoint/2010/main" val="405631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E111-956A-40CD-8087-414204A9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Zebra mussels in the Great Lakes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F5AD-B2A3-47D6-9D6E-98843AA2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great lakes with occurrences</a:t>
            </a:r>
          </a:p>
          <a:p>
            <a:endParaRPr lang="en-US" dirty="0"/>
          </a:p>
          <a:p>
            <a:r>
              <a:rPr lang="en-US" dirty="0"/>
              <a:t>Where highest?</a:t>
            </a:r>
          </a:p>
        </p:txBody>
      </p:sp>
    </p:spTree>
    <p:extLst>
      <p:ext uri="{BB962C8B-B14F-4D97-AF65-F5344CB8AC3E}">
        <p14:creationId xmlns:p14="http://schemas.microsoft.com/office/powerpoint/2010/main" val="17918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D71-4059-4652-965D-F711599F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conducive (or not)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FABB-E50E-442F-8E06-0B1BC405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lakes that make them amenable to zebra mussel introduction</a:t>
            </a:r>
          </a:p>
          <a:p>
            <a:r>
              <a:rPr lang="en-US" dirty="0"/>
              <a:t>Mention lake Superior’s absence of</a:t>
            </a:r>
          </a:p>
        </p:txBody>
      </p:sp>
    </p:spTree>
    <p:extLst>
      <p:ext uri="{BB962C8B-B14F-4D97-AF65-F5344CB8AC3E}">
        <p14:creationId xmlns:p14="http://schemas.microsoft.com/office/powerpoint/2010/main" val="124772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371</TotalTime>
  <Words>259</Words>
  <Application>Microsoft Office PowerPoint</Application>
  <PresentationFormat>On-screen Show (4:3)</PresentationFormat>
  <Paragraphs>40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Invasives: Zebra Mussels</vt:lpstr>
      <vt:lpstr>What is a zebra mussel?</vt:lpstr>
      <vt:lpstr>Difference between zebra and quagga mussel</vt:lpstr>
      <vt:lpstr>Comparison to native bivalves</vt:lpstr>
      <vt:lpstr>Why are zebra mussels important?</vt:lpstr>
      <vt:lpstr>PowerPoint Presentation</vt:lpstr>
      <vt:lpstr>Other ecological roles</vt:lpstr>
      <vt:lpstr>Zebra mussels in the Great Lakes</vt:lpstr>
      <vt:lpstr>Conditions conducive (or not)</vt:lpstr>
      <vt:lpstr>Temperature 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Invasives: Zebra Mussels</dc:title>
  <dc:creator>%username%</dc:creator>
  <cp:lastModifiedBy>kmb057</cp:lastModifiedBy>
  <cp:revision>11</cp:revision>
  <dcterms:created xsi:type="dcterms:W3CDTF">2019-11-21T16:48:46Z</dcterms:created>
  <dcterms:modified xsi:type="dcterms:W3CDTF">2019-11-29T21:30:26Z</dcterms:modified>
</cp:coreProperties>
</file>