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gif" ContentType="image/gif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ED273E-E48A-42E6-BF30-147B72B1245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github.com/Forestf90/MissileCommand" TargetMode="External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175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3200" spc="-1" strike="noStrike">
                <a:latin typeface="Arial"/>
              </a:rPr>
              <a:t>In the grim future is nuclear war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Huddled within 6 shelters are the last remants of humanity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All that stands between them and ICBMs falling onto them</a:t>
            </a:r>
            <a:endParaRPr b="0" lang="en-CA" sz="3200" spc="-1" strike="noStrike">
              <a:latin typeface="Arial"/>
            </a:endParaRPr>
          </a:p>
          <a:p>
            <a:pPr algn="ctr"/>
            <a:r>
              <a:rPr b="0" lang="en-CA" sz="3200" spc="-1" strike="noStrike">
                <a:latin typeface="Arial"/>
              </a:rPr>
              <a:t>Is an A.I.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27800" y="469800"/>
            <a:ext cx="46962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Project Missle Command</a:t>
            </a:r>
            <a:endParaRPr b="0" lang="en-CA" sz="3200" spc="-1" strike="noStrike">
              <a:latin typeface="Arial"/>
            </a:endParaRPr>
          </a:p>
          <a:p>
            <a:endParaRPr b="0" lang="en-CA" sz="32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7272000" y="5239800"/>
            <a:ext cx="24714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000" spc="-1" strike="noStrike">
                <a:solidFill>
                  <a:srgbClr val="ffffff"/>
                </a:solidFill>
                <a:latin typeface="Arial"/>
              </a:rPr>
              <a:t>Image Credit: fewerton/Shutterstock.com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432000" y="4320000"/>
            <a:ext cx="1916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By: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Shannon Smith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Michael Mahrous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What is Missle Command?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768000" y="1391760"/>
            <a:ext cx="2519280" cy="32882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5524200" y="5040000"/>
            <a:ext cx="43398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000" spc="-1" strike="noStrike">
                <a:latin typeface="Arial"/>
              </a:rPr>
              <a:t>By Source, Fair use, https://en.wikipedia.org/w/index.php?curid=24932097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360360" y="1728000"/>
            <a:ext cx="58316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To quote Wikipedia: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“</a:t>
            </a:r>
            <a:r>
              <a:rPr b="0" lang="en-CA" sz="1800" spc="-1" strike="noStrike">
                <a:latin typeface="Arial"/>
              </a:rPr>
              <a:t>Missile Command is a 1980 shoot 'em up arcade video game developed and published by Atari, Inc. and licensed to Sega for Japanese and European releases. It was designed by Dave Theurer[...]. Released during the Cold War, the player uses a trackball to defend six cities from intercontinental ballistic missiles by launching anti-ballistic missiles from three bases.”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Training Methodology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368000" y="1172520"/>
            <a:ext cx="7297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For the environment we used a python recreation of the game by user 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Forestf90 on GitHub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768000" y="2454840"/>
            <a:ext cx="2808000" cy="2801160"/>
          </a:xfrm>
          <a:prstGeom prst="rect">
            <a:avLst/>
          </a:prstGeom>
          <a:ln>
            <a:noFill/>
          </a:ln>
        </p:spPr>
      </p:pic>
      <p:sp>
        <p:nvSpPr>
          <p:cNvPr id="52" name="TextShape 3"/>
          <p:cNvSpPr txBox="1"/>
          <p:nvPr/>
        </p:nvSpPr>
        <p:spPr>
          <a:xfrm>
            <a:off x="6825960" y="5256000"/>
            <a:ext cx="27500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000" spc="-1" strike="noStrike">
                <a:solidFill>
                  <a:srgbClr val="ffffff"/>
                </a:solidFill>
                <a:latin typeface="Arial"/>
                <a:hlinkClick r:id="rId2"/>
              </a:rPr>
              <a:t>https://github.com/Forestf90/MissileCommand</a:t>
            </a:r>
            <a:endParaRPr b="0" lang="en-CA" sz="1000" spc="-1" strike="noStrike">
              <a:latin typeface="Arial"/>
            </a:endParaRPr>
          </a:p>
          <a:p>
            <a:r>
              <a:rPr b="0" lang="en-CA" sz="1000" spc="-1" strike="noStrike">
                <a:solidFill>
                  <a:srgbClr val="ffffff"/>
                </a:solidFill>
                <a:latin typeface="Arial"/>
              </a:rPr>
              <a:t>Under GPL-3.0 License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1368000" y="1800000"/>
            <a:ext cx="5328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k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c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e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y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c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: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y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c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q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l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c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m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B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k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z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5</a:t>
            </a:r>
            <a:r>
              <a:rPr b="0" lang="en-CA" sz="1800" spc="-1" strike="noStrike">
                <a:latin typeface="Arial"/>
              </a:rPr>
              <a:t>0</a:t>
            </a:r>
            <a:r>
              <a:rPr b="0" lang="en-CA" sz="1800" spc="-1" strike="noStrike">
                <a:latin typeface="Arial"/>
              </a:rPr>
              <a:t>,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b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C</a:t>
            </a:r>
            <a:r>
              <a:rPr b="0" lang="en-CA" sz="1800" spc="-1" strike="noStrike">
                <a:latin typeface="Arial"/>
              </a:rPr>
              <a:t>B</a:t>
            </a:r>
            <a:r>
              <a:rPr b="0" lang="en-CA" sz="1800" spc="-1" strike="noStrike">
                <a:latin typeface="Arial"/>
              </a:rPr>
              <a:t>M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.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y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z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3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p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1800" spc="-1" strike="noStrike">
                <a:latin typeface="Arial"/>
              </a:rPr>
              <a:t>f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g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u</a:t>
            </a:r>
            <a:r>
              <a:rPr b="0" lang="en-CA" sz="1800" spc="-1" strike="noStrike">
                <a:latin typeface="Arial"/>
              </a:rPr>
              <a:t>l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k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s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o</a:t>
            </a:r>
            <a:r>
              <a:rPr b="0" lang="en-CA" sz="1800" spc="-1" strike="noStrike">
                <a:latin typeface="Arial"/>
              </a:rPr>
              <a:t>t</a:t>
            </a:r>
            <a:r>
              <a:rPr b="0" lang="en-CA" sz="1800" spc="-1" strike="noStrike">
                <a:latin typeface="Arial"/>
              </a:rPr>
              <a:t>,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a</a:t>
            </a:r>
            <a:r>
              <a:rPr b="0" lang="en-CA" sz="1800" spc="-1" strike="noStrike">
                <a:latin typeface="Arial"/>
              </a:rPr>
              <a:t>n</a:t>
            </a:r>
            <a:r>
              <a:rPr b="0" lang="en-CA" sz="1800" spc="-1" strike="noStrike">
                <a:latin typeface="Arial"/>
              </a:rPr>
              <a:t>d</a:t>
            </a:r>
            <a:r>
              <a:rPr b="0" lang="en-CA" sz="1800" spc="-1" strike="noStrike">
                <a:latin typeface="Arial"/>
              </a:rPr>
              <a:t> </a:t>
            </a:r>
            <a:r>
              <a:rPr b="0" lang="en-CA" sz="1800" spc="-1" strike="noStrike">
                <a:latin typeface="Arial"/>
              </a:rPr>
              <a:t>w</a:t>
            </a:r>
            <a:r>
              <a:rPr b="0" lang="en-CA" sz="1800" spc="-1" strike="noStrike">
                <a:latin typeface="Arial"/>
              </a:rPr>
              <a:t>h</a:t>
            </a:r>
            <a:r>
              <a:rPr b="0" lang="en-CA" sz="1800" spc="-1" strike="noStrike">
                <a:latin typeface="Arial"/>
              </a:rPr>
              <a:t>e</a:t>
            </a:r>
            <a:r>
              <a:rPr b="0" lang="en-CA" sz="1800" spc="-1" strike="noStrike">
                <a:latin typeface="Arial"/>
              </a:rPr>
              <a:t>r</a:t>
            </a:r>
            <a:r>
              <a:rPr b="0" lang="en-CA" sz="1800" spc="-1" strike="noStrike">
                <a:latin typeface="Arial"/>
              </a:rPr>
              <a:t>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Pytorch Sequential Model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045440" y="1728000"/>
            <a:ext cx="76665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Model takes input of size 50, and feeds it through a Linear Model using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512/1024/128 and ReLU activation.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When the model is fed it returns the output of the model or epsilon variant.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The state information is stored in a replay deque, to be later fed through.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As the game generates a score at the end, the reward is split among the 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entries within the deque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Genetic </a:t>
            </a:r>
            <a:r>
              <a:rPr b="0" lang="en-CA" sz="4400" spc="-1" strike="noStrike">
                <a:latin typeface="Arial"/>
              </a:rPr>
              <a:t>Algorithm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045440" y="1728000"/>
            <a:ext cx="76665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Model takes input of size 50, and feeds it through a Linear Model using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512/1024/128 and ReLU activation.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When the model is fed it returns the output of the model or epsilon variant.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The state information is stored in a replay deque, to be later fed through.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As the game generates a score at the end, the reward is split among the 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entries within the deque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Comparasion by Score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088000" y="1296000"/>
            <a:ext cx="5976000" cy="374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160000" y="1368000"/>
            <a:ext cx="5688000" cy="367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Comparasion by Time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088000" y="1296000"/>
            <a:ext cx="5976000" cy="374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5720400" cy="36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2021-07-27T01:49:34Z</dcterms:created>
  <dc:creator/>
  <dc:description/>
  <dc:language>en-CA</dc:language>
  <cp:lastModifiedBy/>
  <dcterms:modified xsi:type="dcterms:W3CDTF">2021-07-27T02:21:10Z</dcterms:modified>
  <cp:revision>3</cp:revision>
  <dc:subject/>
  <dc:title/>
</cp:coreProperties>
</file>