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9" r:id="rId6"/>
    <p:sldId id="260" r:id="rId7"/>
    <p:sldId id="266" r:id="rId8"/>
    <p:sldId id="261" r:id="rId9"/>
    <p:sldId id="263" r:id="rId10"/>
    <p:sldId id="265" r:id="rId11"/>
    <p:sldId id="264" r:id="rId12"/>
    <p:sldId id="262" r:id="rId13"/>
    <p:sldId id="269" r:id="rId14"/>
    <p:sldId id="267" r:id="rId15"/>
    <p:sldId id="268" r:id="rId16"/>
    <p:sldId id="258" r:id="rId17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709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9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3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3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  <inkml:trace contextRef="#ctx0" brushRef="#br0" timeOffset="1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  <inkml:trace contextRef="#ctx0" brushRef="#br0" timeOffset="1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00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01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02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06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07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02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7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  <inkml:trace contextRef="#ctx0" brushRef="#br0" timeOffset="1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03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03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0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12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12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13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13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5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5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5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7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15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15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1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17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17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27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1262 24575,'0'22'0,"6"41"0,-5-57 0,0 1 0,1 0 0,0 0 0,0-1 0,1 1 0,-1-1 0,1 0 0,1 1 0,6 9 0,-10-16 0,1 0 0,-1 1 0,0-1 0,0 0 0,0 0 0,0 1 0,1-1 0,-1 0 0,0 0 0,0 0 0,1 1 0,-1-1 0,0 0 0,0 0 0,1 0 0,-1 0 0,0 1 0,0-1 0,1 0 0,-1 0 0,0 0 0,1 0 0,-1 0 0,0 0 0,1 0 0,-1 0 0,0 0 0,0 0 0,1 0 0,-1 0 0,0 0 0,1 0 0,-1 0 0,0 0 0,1 0 0,-1-1 0,0 1 0,6-12 0,-1-19 0,-5 31 0,1-36 0,-1 25 0,0 0 0,0 1 0,1-1 0,0 1 0,1-1 0,1 1 0,-1 0 0,2 0 0,-1 0 0,9-16 0,-4 14 0,-1 0 0,0-1 0,0 0 0,-2 0 0,0-1 0,0 0 0,-1 0 0,-1 0 0,0 0 0,-1 0 0,0-20 0,-1-21 0,13-87 0,-11 125 0,-1 1 0,-1 0 0,0-22 0,-1 32 0,-1 0 0,0 0 0,0 0 0,0 0 0,-1 0 0,0 1 0,0-1 0,0 1 0,-1-1 0,0 1 0,0 0 0,-5-6 0,1 2 0,1-1 0,0 0 0,0 0 0,1-1 0,0 1 0,1-1 0,0 0 0,0 0 0,2-1 0,-1 1 0,0-17 0,2 25 0,1 0 0,-1 1 0,0-1 0,1 0 0,-1 1 0,0-1 0,-1 0 0,1 1 0,0 0 0,-1-1 0,1 1 0,-1 0 0,0-1 0,0 1 0,0 0 0,0 1 0,-4-4 0,2 3 0,0-1 0,0 1 0,0 0 0,-1 1 0,1-1 0,-1 1 0,1 0 0,-1 0 0,-8-1 0,1 2 0,-1 0 0,1 0 0,-1 1 0,1 1 0,-1 0 0,1 1 0,-14 5 0,22-6 0,0-1 0,0 1 0,0 1 0,1-1 0,-1 0 0,1 1 0,0 0 0,-1 0 0,1 0 0,0 0 0,1 0 0,-1 0 0,1 1 0,-1-1 0,1 1 0,0 0 0,0 0 0,1 0 0,-1 0 0,1 0 0,0 0 0,0 0 0,-1 7 0,0 10 0,1 0 0,0 0 0,5 36 0,-1-14 0,-3-20 0,0-7 0,0-1 0,1 0 0,4 26 0,-4-39 0,-1 1 0,1-1 0,-1 0 0,1 0 0,0 1 0,0-1 0,0 0 0,0 0 0,0 0 0,0 0 0,0 0 0,1 0 0,-1 0 0,1-1 0,-1 1 0,1 0 0,0-1 0,0 1 0,0-1 0,0 0 0,0 1 0,0-1 0,0 0 0,0 0 0,0-1 0,0 1 0,1 0 0,-1-1 0,0 1 0,4-1 0,-3 0 0,-1 0 0,0-1 0,1 1 0,-1-1 0,0 0 0,1 1 0,-1-1 0,0 0 0,0 0 0,0-1 0,0 1 0,0 0 0,0-1 0,0 1 0,0-1 0,-1 0 0,1 0 0,0 1 0,-1-1 0,0 0 0,1 0 0,-1 0 0,0-1 0,2-3 0,3-8 0,-1 0 0,7-30 0,-4 15 0,3-2 0,-6 19 0,-1-1 0,0 0 0,0 0 0,1-15 0,25-138 0,-30 165 0,0-1 0,0 1 0,0-1 0,0 1 0,0 0 0,1-1 0,-1 1 0,0 0 0,1-1 0,-1 1 0,1 0 0,-1 0 0,1 0 0,0-1 0,0 1 0,0 0 0,-1 0 0,1 0 0,0 0 0,0 0 0,0 0 0,0 1 0,1-1 0,-1 0 0,2-1 0,-2 3 0,1-1 0,-1 0 0,0 1 0,0-1 0,1 1 0,-1 0 0,0-1 0,0 1 0,0 0 0,0 0 0,0 0 0,0-1 0,0 1 0,0 0 0,0 0 0,0 1 0,0-1 0,-1 0 0,1 0 0,0 0 0,-1 0 0,1 1 0,-1-1 0,1 0 0,-1 1 0,1 1 0,8 22 0,-1 0 0,-1 1 0,-1 0 0,-1 1 0,-1-1 0,0 33 0,-3-17 0,-2 0 0,-1 0 0,-3 0 0,-17 74 0,10-66 0,-7 57 0,7-52 0,12-53 0,-1 0 0,0 0 0,1 1 0,-1-1 0,0 0 0,0 0 0,0 0 0,0 0 0,0 0 0,-1 0 0,1-1 0,-1 1 0,1 0 0,-1 0 0,1-1 0,-1 1 0,0-1 0,0 0 0,0 0 0,-2 2 0,3-3 0,0 0 0,0 0 0,0 0 0,0 0 0,0 0 0,0 0 0,0 0 0,0 0 0,0 0 0,1 0 0,-1-1 0,0 1 0,0 0 0,0-1 0,0 1 0,0-1 0,1 1 0,-1-1 0,0 1 0,0-1 0,1 1 0,-1-1 0,-1-1 0,-10-23 0,3-29 0,8-192 0,3 115 0,-1 109 0,2 0 0,9-43 0,0 5 0,-2 0 0,-2 18 0,3-82 0,-12-233-1365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30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8:31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8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8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9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9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6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22:27:56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AFA6FC-52E8-4889-9FF3-51C9B41AC347}"/>
              </a:ext>
            </a:extLst>
          </p:cNvPr>
          <p:cNvSpPr/>
          <p:nvPr userDrawn="1"/>
        </p:nvSpPr>
        <p:spPr>
          <a:xfrm>
            <a:off x="237727" y="248920"/>
            <a:ext cx="9582946" cy="15052040"/>
          </a:xfrm>
          <a:prstGeom prst="roundRect">
            <a:avLst>
              <a:gd name="adj" fmla="val 51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80" y="1216152"/>
            <a:ext cx="8549640" cy="2923716"/>
          </a:xfrm>
        </p:spPr>
        <p:txBody>
          <a:bodyPr anchor="b"/>
          <a:lstStyle>
            <a:lvl1pPr algn="ctr">
              <a:defRPr sz="9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5788152"/>
            <a:ext cx="8549640" cy="109728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4965192"/>
            <a:ext cx="8549640" cy="731520"/>
          </a:xfrm>
        </p:spPr>
        <p:txBody>
          <a:bodyPr/>
          <a:lstStyle>
            <a:lvl1pPr algn="ctr">
              <a:buNone/>
              <a:defRPr sz="3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6" name="Picture 4">
            <a:extLst>
              <a:ext uri="{FF2B5EF4-FFF2-40B4-BE49-F238E27FC236}">
                <a16:creationId xmlns:a16="http://schemas.microsoft.com/office/drawing/2014/main" id="{F58CCFF5-B7AD-49BE-9114-A96923EDB8E2}"/>
              </a:ext>
            </a:extLst>
          </p:cNvPr>
          <p:cNvGrpSpPr/>
          <p:nvPr/>
        </p:nvGrpSpPr>
        <p:grpSpPr>
          <a:xfrm>
            <a:off x="777240" y="7206653"/>
            <a:ext cx="9040892" cy="6097966"/>
            <a:chOff x="777240" y="7206653"/>
            <a:chExt cx="9040892" cy="609796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482FFDD-BEE7-495F-BB77-44C61CAD41C2}"/>
                </a:ext>
              </a:extLst>
            </p:cNvPr>
            <p:cNvSpPr/>
            <p:nvPr/>
          </p:nvSpPr>
          <p:spPr>
            <a:xfrm>
              <a:off x="5156700" y="9710109"/>
              <a:ext cx="354370" cy="1172344"/>
            </a:xfrm>
            <a:custGeom>
              <a:avLst/>
              <a:gdLst>
                <a:gd name="connsiteX0" fmla="*/ 0 w 354370"/>
                <a:gd name="connsiteY0" fmla="*/ 0 h 1172344"/>
                <a:gd name="connsiteX1" fmla="*/ 354370 w 354370"/>
                <a:gd name="connsiteY1" fmla="*/ 0 h 1172344"/>
                <a:gd name="connsiteX2" fmla="*/ 354370 w 354370"/>
                <a:gd name="connsiteY2" fmla="*/ 1172344 h 1172344"/>
                <a:gd name="connsiteX3" fmla="*/ 0 w 354370"/>
                <a:gd name="connsiteY3" fmla="*/ 1172344 h 117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370" h="1172344">
                  <a:moveTo>
                    <a:pt x="0" y="0"/>
                  </a:moveTo>
                  <a:lnTo>
                    <a:pt x="354370" y="0"/>
                  </a:lnTo>
                  <a:lnTo>
                    <a:pt x="354370" y="1172344"/>
                  </a:lnTo>
                  <a:lnTo>
                    <a:pt x="0" y="117234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241DD9-DA5A-4D22-AB78-6983066AFCEF}"/>
                </a:ext>
              </a:extLst>
            </p:cNvPr>
            <p:cNvSpPr/>
            <p:nvPr/>
          </p:nvSpPr>
          <p:spPr>
            <a:xfrm>
              <a:off x="5495828" y="9416705"/>
              <a:ext cx="431849" cy="1760421"/>
            </a:xfrm>
            <a:custGeom>
              <a:avLst/>
              <a:gdLst>
                <a:gd name="connsiteX0" fmla="*/ 0 w 431849"/>
                <a:gd name="connsiteY0" fmla="*/ 1453046 h 1760421"/>
                <a:gd name="connsiteX1" fmla="*/ 431849 w 431849"/>
                <a:gd name="connsiteY1" fmla="*/ 1760421 h 1760421"/>
                <a:gd name="connsiteX2" fmla="*/ 431849 w 431849"/>
                <a:gd name="connsiteY2" fmla="*/ 0 h 1760421"/>
                <a:gd name="connsiteX3" fmla="*/ 0 w 431849"/>
                <a:gd name="connsiteY3" fmla="*/ 295944 h 1760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49" h="1760421">
                  <a:moveTo>
                    <a:pt x="0" y="1453046"/>
                  </a:moveTo>
                  <a:lnTo>
                    <a:pt x="431849" y="1760421"/>
                  </a:lnTo>
                  <a:lnTo>
                    <a:pt x="431849" y="0"/>
                  </a:lnTo>
                  <a:lnTo>
                    <a:pt x="0" y="29594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565366-8FD1-440A-968A-E64732C02C0B}"/>
                </a:ext>
              </a:extLst>
            </p:cNvPr>
            <p:cNvSpPr/>
            <p:nvPr/>
          </p:nvSpPr>
          <p:spPr>
            <a:xfrm>
              <a:off x="1459307" y="9143624"/>
              <a:ext cx="3546244" cy="2479323"/>
            </a:xfrm>
            <a:custGeom>
              <a:avLst/>
              <a:gdLst>
                <a:gd name="connsiteX0" fmla="*/ 1672781 w 3546244"/>
                <a:gd name="connsiteY0" fmla="*/ 0 h 2479323"/>
                <a:gd name="connsiteX1" fmla="*/ 1045329 w 3546244"/>
                <a:gd name="connsiteY1" fmla="*/ 0 h 2479323"/>
                <a:gd name="connsiteX2" fmla="*/ 284512 w 3546244"/>
                <a:gd name="connsiteY2" fmla="*/ 1118998 h 2479323"/>
                <a:gd name="connsiteX3" fmla="*/ 105422 w 3546244"/>
                <a:gd name="connsiteY3" fmla="*/ 1135510 h 2479323"/>
                <a:gd name="connsiteX4" fmla="*/ 0 w 3546244"/>
                <a:gd name="connsiteY4" fmla="*/ 1129159 h 2479323"/>
                <a:gd name="connsiteX5" fmla="*/ 0 w 3546244"/>
                <a:gd name="connsiteY5" fmla="*/ 2331987 h 2479323"/>
                <a:gd name="connsiteX6" fmla="*/ 147337 w 3546244"/>
                <a:gd name="connsiteY6" fmla="*/ 2479324 h 2479323"/>
                <a:gd name="connsiteX7" fmla="*/ 3397638 w 3546244"/>
                <a:gd name="connsiteY7" fmla="*/ 2479324 h 2479323"/>
                <a:gd name="connsiteX8" fmla="*/ 3546245 w 3546244"/>
                <a:gd name="connsiteY8" fmla="*/ 2331987 h 2479323"/>
                <a:gd name="connsiteX9" fmla="*/ 3546245 w 3546244"/>
                <a:gd name="connsiteY9" fmla="*/ 299754 h 2479323"/>
                <a:gd name="connsiteX10" fmla="*/ 2737163 w 3546244"/>
                <a:gd name="connsiteY10" fmla="*/ 589347 h 2479323"/>
                <a:gd name="connsiteX11" fmla="*/ 1672781 w 3546244"/>
                <a:gd name="connsiteY11" fmla="*/ 0 h 24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6244" h="2479323">
                  <a:moveTo>
                    <a:pt x="1672781" y="0"/>
                  </a:moveTo>
                  <a:lnTo>
                    <a:pt x="1045329" y="0"/>
                  </a:lnTo>
                  <a:cubicBezTo>
                    <a:pt x="1144401" y="519489"/>
                    <a:pt x="804002" y="1019927"/>
                    <a:pt x="284512" y="1118998"/>
                  </a:cubicBezTo>
                  <a:cubicBezTo>
                    <a:pt x="224816" y="1130429"/>
                    <a:pt x="165119" y="1135510"/>
                    <a:pt x="105422" y="1135510"/>
                  </a:cubicBezTo>
                  <a:cubicBezTo>
                    <a:pt x="69858" y="1135510"/>
                    <a:pt x="35564" y="1132970"/>
                    <a:pt x="0" y="1129159"/>
                  </a:cubicBezTo>
                  <a:lnTo>
                    <a:pt x="0" y="2331987"/>
                  </a:lnTo>
                  <a:cubicBezTo>
                    <a:pt x="0" y="2413276"/>
                    <a:pt x="66048" y="2479324"/>
                    <a:pt x="147337" y="2479324"/>
                  </a:cubicBezTo>
                  <a:lnTo>
                    <a:pt x="3397638" y="2479324"/>
                  </a:lnTo>
                  <a:cubicBezTo>
                    <a:pt x="3478928" y="2479324"/>
                    <a:pt x="3546245" y="2413276"/>
                    <a:pt x="3546245" y="2331987"/>
                  </a:cubicBezTo>
                  <a:lnTo>
                    <a:pt x="3546245" y="299754"/>
                  </a:lnTo>
                  <a:cubicBezTo>
                    <a:pt x="3318889" y="489006"/>
                    <a:pt x="3033107" y="590618"/>
                    <a:pt x="2737163" y="589347"/>
                  </a:cubicBezTo>
                  <a:cubicBezTo>
                    <a:pt x="2281181" y="589347"/>
                    <a:pt x="1883625" y="351830"/>
                    <a:pt x="1672781" y="0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2224D3-FCC2-43A7-B6F1-C6E074F49ABF}"/>
                </a:ext>
              </a:extLst>
            </p:cNvPr>
            <p:cNvSpPr/>
            <p:nvPr/>
          </p:nvSpPr>
          <p:spPr>
            <a:xfrm>
              <a:off x="1146852" y="11277468"/>
              <a:ext cx="177820" cy="298484"/>
            </a:xfrm>
            <a:custGeom>
              <a:avLst/>
              <a:gdLst>
                <a:gd name="connsiteX0" fmla="*/ 0 w 177820"/>
                <a:gd name="connsiteY0" fmla="*/ 0 h 298484"/>
                <a:gd name="connsiteX1" fmla="*/ 177820 w 177820"/>
                <a:gd name="connsiteY1" fmla="*/ 0 h 298484"/>
                <a:gd name="connsiteX2" fmla="*/ 177820 w 177820"/>
                <a:gd name="connsiteY2" fmla="*/ 298484 h 298484"/>
                <a:gd name="connsiteX3" fmla="*/ 0 w 177820"/>
                <a:gd name="connsiteY3" fmla="*/ 298484 h 29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20" h="298484">
                  <a:moveTo>
                    <a:pt x="0" y="0"/>
                  </a:moveTo>
                  <a:lnTo>
                    <a:pt x="177820" y="0"/>
                  </a:lnTo>
                  <a:lnTo>
                    <a:pt x="177820" y="298484"/>
                  </a:lnTo>
                  <a:lnTo>
                    <a:pt x="0" y="29848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1B16779-D2C9-482D-8085-0A135A631FD0}"/>
                </a:ext>
              </a:extLst>
            </p:cNvPr>
            <p:cNvSpPr/>
            <p:nvPr/>
          </p:nvSpPr>
          <p:spPr>
            <a:xfrm>
              <a:off x="910605" y="11178397"/>
              <a:ext cx="241327" cy="487735"/>
            </a:xfrm>
            <a:custGeom>
              <a:avLst/>
              <a:gdLst>
                <a:gd name="connsiteX0" fmla="*/ 241328 w 241327"/>
                <a:gd name="connsiteY0" fmla="*/ 401366 h 487735"/>
                <a:gd name="connsiteX1" fmla="*/ 0 w 241327"/>
                <a:gd name="connsiteY1" fmla="*/ 487736 h 487735"/>
                <a:gd name="connsiteX2" fmla="*/ 0 w 241327"/>
                <a:gd name="connsiteY2" fmla="*/ 0 h 487735"/>
                <a:gd name="connsiteX3" fmla="*/ 241328 w 241327"/>
                <a:gd name="connsiteY3" fmla="*/ 97801 h 48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7" h="487735">
                  <a:moveTo>
                    <a:pt x="241328" y="401366"/>
                  </a:moveTo>
                  <a:lnTo>
                    <a:pt x="0" y="487736"/>
                  </a:lnTo>
                  <a:lnTo>
                    <a:pt x="0" y="0"/>
                  </a:lnTo>
                  <a:lnTo>
                    <a:pt x="241328" y="97801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D4A369-5944-4EC9-BD54-5A9520F6B10F}"/>
                </a:ext>
              </a:extLst>
            </p:cNvPr>
            <p:cNvSpPr/>
            <p:nvPr/>
          </p:nvSpPr>
          <p:spPr>
            <a:xfrm>
              <a:off x="3475028" y="7573724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7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7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C6E983-8D4A-4E2E-867F-251D91597BC8}"/>
                </a:ext>
              </a:extLst>
            </p:cNvPr>
            <p:cNvSpPr/>
            <p:nvPr/>
          </p:nvSpPr>
          <p:spPr>
            <a:xfrm>
              <a:off x="4318404" y="7573724"/>
              <a:ext cx="589347" cy="589347"/>
            </a:xfrm>
            <a:custGeom>
              <a:avLst/>
              <a:gdLst>
                <a:gd name="connsiteX0" fmla="*/ 589348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8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8" y="294674"/>
                  </a:moveTo>
                  <a:cubicBezTo>
                    <a:pt x="589348" y="457417"/>
                    <a:pt x="457418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8" y="131930"/>
                    <a:pt x="589348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EC0DFD-F0A4-4492-9A0E-A0084D3D3AB6}"/>
                </a:ext>
              </a:extLst>
            </p:cNvPr>
            <p:cNvSpPr/>
            <p:nvPr/>
          </p:nvSpPr>
          <p:spPr>
            <a:xfrm>
              <a:off x="3209567" y="8373916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7" y="589347"/>
                    <a:pt x="294674" y="589347"/>
                  </a:cubicBezTo>
                  <a:cubicBezTo>
                    <a:pt x="131930" y="589347"/>
                    <a:pt x="0" y="457418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7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EEA01A-A5ED-401A-9667-05F3EB1DD3E0}"/>
                </a:ext>
              </a:extLst>
            </p:cNvPr>
            <p:cNvSpPr/>
            <p:nvPr/>
          </p:nvSpPr>
          <p:spPr>
            <a:xfrm>
              <a:off x="3892905" y="8876893"/>
              <a:ext cx="589347" cy="589347"/>
            </a:xfrm>
            <a:custGeom>
              <a:avLst/>
              <a:gdLst>
                <a:gd name="connsiteX0" fmla="*/ 589348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8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8" y="294674"/>
                  </a:moveTo>
                  <a:cubicBezTo>
                    <a:pt x="589348" y="457417"/>
                    <a:pt x="457418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8" y="131930"/>
                    <a:pt x="589348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6942B4-3248-48B0-ABD3-F208F90AC02A}"/>
                </a:ext>
              </a:extLst>
            </p:cNvPr>
            <p:cNvSpPr/>
            <p:nvPr/>
          </p:nvSpPr>
          <p:spPr>
            <a:xfrm>
              <a:off x="4583864" y="8373916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8" y="589347"/>
                    <a:pt x="294674" y="589347"/>
                  </a:cubicBezTo>
                  <a:cubicBezTo>
                    <a:pt x="131930" y="589347"/>
                    <a:pt x="0" y="457418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D984C-20DA-41F6-8E13-915A365481D8}"/>
                </a:ext>
              </a:extLst>
            </p:cNvPr>
            <p:cNvSpPr/>
            <p:nvPr/>
          </p:nvSpPr>
          <p:spPr>
            <a:xfrm>
              <a:off x="2999993" y="7238406"/>
              <a:ext cx="2403114" cy="2403114"/>
            </a:xfrm>
            <a:custGeom>
              <a:avLst/>
              <a:gdLst>
                <a:gd name="connsiteX0" fmla="*/ 1201557 w 2403114"/>
                <a:gd name="connsiteY0" fmla="*/ 0 h 2403114"/>
                <a:gd name="connsiteX1" fmla="*/ 0 w 2403114"/>
                <a:gd name="connsiteY1" fmla="*/ 1201557 h 2403114"/>
                <a:gd name="connsiteX2" fmla="*/ 1201557 w 2403114"/>
                <a:gd name="connsiteY2" fmla="*/ 2403115 h 2403114"/>
                <a:gd name="connsiteX3" fmla="*/ 2403115 w 2403114"/>
                <a:gd name="connsiteY3" fmla="*/ 1201557 h 2403114"/>
                <a:gd name="connsiteX4" fmla="*/ 1201557 w 2403114"/>
                <a:gd name="connsiteY4" fmla="*/ 0 h 2403114"/>
                <a:gd name="connsiteX5" fmla="*/ 1201557 w 2403114"/>
                <a:gd name="connsiteY5" fmla="*/ 0 h 2403114"/>
                <a:gd name="connsiteX6" fmla="*/ 1638487 w 2403114"/>
                <a:gd name="connsiteY6" fmla="*/ 335318 h 2403114"/>
                <a:gd name="connsiteX7" fmla="*/ 1933161 w 2403114"/>
                <a:gd name="connsiteY7" fmla="*/ 629992 h 2403114"/>
                <a:gd name="connsiteX8" fmla="*/ 1638487 w 2403114"/>
                <a:gd name="connsiteY8" fmla="*/ 924666 h 2403114"/>
                <a:gd name="connsiteX9" fmla="*/ 1343813 w 2403114"/>
                <a:gd name="connsiteY9" fmla="*/ 629992 h 2403114"/>
                <a:gd name="connsiteX10" fmla="*/ 1343813 w 2403114"/>
                <a:gd name="connsiteY10" fmla="*/ 629992 h 2403114"/>
                <a:gd name="connsiteX11" fmla="*/ 1638487 w 2403114"/>
                <a:gd name="connsiteY11" fmla="*/ 335318 h 2403114"/>
                <a:gd name="connsiteX12" fmla="*/ 1202828 w 2403114"/>
                <a:gd name="connsiteY12" fmla="*/ 1103756 h 2403114"/>
                <a:gd name="connsiteX13" fmla="*/ 1312060 w 2403114"/>
                <a:gd name="connsiteY13" fmla="*/ 1212989 h 2403114"/>
                <a:gd name="connsiteX14" fmla="*/ 1202828 w 2403114"/>
                <a:gd name="connsiteY14" fmla="*/ 1322221 h 2403114"/>
                <a:gd name="connsiteX15" fmla="*/ 1093595 w 2403114"/>
                <a:gd name="connsiteY15" fmla="*/ 1212989 h 2403114"/>
                <a:gd name="connsiteX16" fmla="*/ 1202828 w 2403114"/>
                <a:gd name="connsiteY16" fmla="*/ 1103756 h 2403114"/>
                <a:gd name="connsiteX17" fmla="*/ 1202828 w 2403114"/>
                <a:gd name="connsiteY17" fmla="*/ 1103756 h 2403114"/>
                <a:gd name="connsiteX18" fmla="*/ 795111 w 2403114"/>
                <a:gd name="connsiteY18" fmla="*/ 335318 h 2403114"/>
                <a:gd name="connsiteX19" fmla="*/ 1089784 w 2403114"/>
                <a:gd name="connsiteY19" fmla="*/ 629992 h 2403114"/>
                <a:gd name="connsiteX20" fmla="*/ 795111 w 2403114"/>
                <a:gd name="connsiteY20" fmla="*/ 924666 h 2403114"/>
                <a:gd name="connsiteX21" fmla="*/ 500437 w 2403114"/>
                <a:gd name="connsiteY21" fmla="*/ 629992 h 2403114"/>
                <a:gd name="connsiteX22" fmla="*/ 795111 w 2403114"/>
                <a:gd name="connsiteY22" fmla="*/ 335318 h 2403114"/>
                <a:gd name="connsiteX23" fmla="*/ 795111 w 2403114"/>
                <a:gd name="connsiteY23" fmla="*/ 335318 h 2403114"/>
                <a:gd name="connsiteX24" fmla="*/ 529650 w 2403114"/>
                <a:gd name="connsiteY24" fmla="*/ 1724857 h 2403114"/>
                <a:gd name="connsiteX25" fmla="*/ 234977 w 2403114"/>
                <a:gd name="connsiteY25" fmla="*/ 1430184 h 2403114"/>
                <a:gd name="connsiteX26" fmla="*/ 529650 w 2403114"/>
                <a:gd name="connsiteY26" fmla="*/ 1135510 h 2403114"/>
                <a:gd name="connsiteX27" fmla="*/ 824324 w 2403114"/>
                <a:gd name="connsiteY27" fmla="*/ 1430184 h 2403114"/>
                <a:gd name="connsiteX28" fmla="*/ 529650 w 2403114"/>
                <a:gd name="connsiteY28" fmla="*/ 1724857 h 2403114"/>
                <a:gd name="connsiteX29" fmla="*/ 529650 w 2403114"/>
                <a:gd name="connsiteY29" fmla="*/ 1724857 h 2403114"/>
                <a:gd name="connsiteX30" fmla="*/ 1212989 w 2403114"/>
                <a:gd name="connsiteY30" fmla="*/ 2227835 h 2403114"/>
                <a:gd name="connsiteX31" fmla="*/ 918315 w 2403114"/>
                <a:gd name="connsiteY31" fmla="*/ 1933161 h 2403114"/>
                <a:gd name="connsiteX32" fmla="*/ 1212989 w 2403114"/>
                <a:gd name="connsiteY32" fmla="*/ 1638487 h 2403114"/>
                <a:gd name="connsiteX33" fmla="*/ 1507662 w 2403114"/>
                <a:gd name="connsiteY33" fmla="*/ 1933161 h 2403114"/>
                <a:gd name="connsiteX34" fmla="*/ 1507662 w 2403114"/>
                <a:gd name="connsiteY34" fmla="*/ 1933161 h 2403114"/>
                <a:gd name="connsiteX35" fmla="*/ 1212989 w 2403114"/>
                <a:gd name="connsiteY35" fmla="*/ 2227835 h 2403114"/>
                <a:gd name="connsiteX36" fmla="*/ 1903947 w 2403114"/>
                <a:gd name="connsiteY36" fmla="*/ 1724857 h 2403114"/>
                <a:gd name="connsiteX37" fmla="*/ 1609274 w 2403114"/>
                <a:gd name="connsiteY37" fmla="*/ 1430184 h 2403114"/>
                <a:gd name="connsiteX38" fmla="*/ 1903947 w 2403114"/>
                <a:gd name="connsiteY38" fmla="*/ 1135510 h 2403114"/>
                <a:gd name="connsiteX39" fmla="*/ 2198621 w 2403114"/>
                <a:gd name="connsiteY39" fmla="*/ 1430184 h 2403114"/>
                <a:gd name="connsiteX40" fmla="*/ 1903947 w 2403114"/>
                <a:gd name="connsiteY40" fmla="*/ 1724857 h 2403114"/>
                <a:gd name="connsiteX41" fmla="*/ 1903947 w 2403114"/>
                <a:gd name="connsiteY41" fmla="*/ 1724857 h 240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03114" h="2403114">
                  <a:moveTo>
                    <a:pt x="1201557" y="0"/>
                  </a:moveTo>
                  <a:cubicBezTo>
                    <a:pt x="538541" y="0"/>
                    <a:pt x="0" y="537271"/>
                    <a:pt x="0" y="1201557"/>
                  </a:cubicBezTo>
                  <a:cubicBezTo>
                    <a:pt x="0" y="1865843"/>
                    <a:pt x="537271" y="2403115"/>
                    <a:pt x="1201557" y="2403115"/>
                  </a:cubicBezTo>
                  <a:cubicBezTo>
                    <a:pt x="1865843" y="2403115"/>
                    <a:pt x="2403115" y="1865843"/>
                    <a:pt x="2403115" y="1201557"/>
                  </a:cubicBezTo>
                  <a:cubicBezTo>
                    <a:pt x="2403115" y="537271"/>
                    <a:pt x="1864573" y="1270"/>
                    <a:pt x="1201557" y="0"/>
                  </a:cubicBezTo>
                  <a:cubicBezTo>
                    <a:pt x="1201557" y="1270"/>
                    <a:pt x="1201557" y="1270"/>
                    <a:pt x="1201557" y="0"/>
                  </a:cubicBezTo>
                  <a:close/>
                  <a:moveTo>
                    <a:pt x="1638487" y="335318"/>
                  </a:moveTo>
                  <a:cubicBezTo>
                    <a:pt x="1801066" y="335318"/>
                    <a:pt x="1933161" y="467413"/>
                    <a:pt x="1933161" y="629992"/>
                  </a:cubicBezTo>
                  <a:cubicBezTo>
                    <a:pt x="1933161" y="792571"/>
                    <a:pt x="1801066" y="924666"/>
                    <a:pt x="1638487" y="924666"/>
                  </a:cubicBezTo>
                  <a:cubicBezTo>
                    <a:pt x="1475909" y="924666"/>
                    <a:pt x="1343813" y="792571"/>
                    <a:pt x="1343813" y="629992"/>
                  </a:cubicBezTo>
                  <a:cubicBezTo>
                    <a:pt x="1343813" y="629992"/>
                    <a:pt x="1343813" y="629992"/>
                    <a:pt x="1343813" y="629992"/>
                  </a:cubicBezTo>
                  <a:cubicBezTo>
                    <a:pt x="1343813" y="467413"/>
                    <a:pt x="1475909" y="335318"/>
                    <a:pt x="1638487" y="335318"/>
                  </a:cubicBezTo>
                  <a:close/>
                  <a:moveTo>
                    <a:pt x="1202828" y="1103756"/>
                  </a:moveTo>
                  <a:cubicBezTo>
                    <a:pt x="1262524" y="1103756"/>
                    <a:pt x="1312060" y="1153292"/>
                    <a:pt x="1312060" y="1212989"/>
                  </a:cubicBezTo>
                  <a:cubicBezTo>
                    <a:pt x="1312060" y="1272686"/>
                    <a:pt x="1262524" y="1322221"/>
                    <a:pt x="1202828" y="1322221"/>
                  </a:cubicBezTo>
                  <a:cubicBezTo>
                    <a:pt x="1143131" y="1322221"/>
                    <a:pt x="1093595" y="1272686"/>
                    <a:pt x="1093595" y="1212989"/>
                  </a:cubicBezTo>
                  <a:cubicBezTo>
                    <a:pt x="1093595" y="1153292"/>
                    <a:pt x="1143131" y="1103756"/>
                    <a:pt x="1202828" y="1103756"/>
                  </a:cubicBezTo>
                  <a:lnTo>
                    <a:pt x="1202828" y="1103756"/>
                  </a:lnTo>
                  <a:close/>
                  <a:moveTo>
                    <a:pt x="795111" y="335318"/>
                  </a:moveTo>
                  <a:cubicBezTo>
                    <a:pt x="957689" y="335318"/>
                    <a:pt x="1089784" y="467413"/>
                    <a:pt x="1089784" y="629992"/>
                  </a:cubicBezTo>
                  <a:cubicBezTo>
                    <a:pt x="1089784" y="792571"/>
                    <a:pt x="957689" y="924666"/>
                    <a:pt x="795111" y="924666"/>
                  </a:cubicBezTo>
                  <a:cubicBezTo>
                    <a:pt x="632532" y="924666"/>
                    <a:pt x="500437" y="792571"/>
                    <a:pt x="500437" y="629992"/>
                  </a:cubicBezTo>
                  <a:cubicBezTo>
                    <a:pt x="500437" y="467413"/>
                    <a:pt x="632532" y="335318"/>
                    <a:pt x="795111" y="335318"/>
                  </a:cubicBezTo>
                  <a:lnTo>
                    <a:pt x="795111" y="335318"/>
                  </a:lnTo>
                  <a:close/>
                  <a:moveTo>
                    <a:pt x="529650" y="1724857"/>
                  </a:moveTo>
                  <a:cubicBezTo>
                    <a:pt x="367072" y="1724857"/>
                    <a:pt x="234977" y="1592762"/>
                    <a:pt x="234977" y="1430184"/>
                  </a:cubicBezTo>
                  <a:cubicBezTo>
                    <a:pt x="234977" y="1267605"/>
                    <a:pt x="367072" y="1135510"/>
                    <a:pt x="529650" y="1135510"/>
                  </a:cubicBezTo>
                  <a:cubicBezTo>
                    <a:pt x="692229" y="1135510"/>
                    <a:pt x="824324" y="1267605"/>
                    <a:pt x="824324" y="1430184"/>
                  </a:cubicBezTo>
                  <a:cubicBezTo>
                    <a:pt x="824324" y="1592762"/>
                    <a:pt x="692229" y="1724857"/>
                    <a:pt x="529650" y="1724857"/>
                  </a:cubicBezTo>
                  <a:lnTo>
                    <a:pt x="529650" y="1724857"/>
                  </a:lnTo>
                  <a:close/>
                  <a:moveTo>
                    <a:pt x="1212989" y="2227835"/>
                  </a:moveTo>
                  <a:cubicBezTo>
                    <a:pt x="1050410" y="2227835"/>
                    <a:pt x="918315" y="2095740"/>
                    <a:pt x="918315" y="1933161"/>
                  </a:cubicBezTo>
                  <a:cubicBezTo>
                    <a:pt x="918315" y="1770582"/>
                    <a:pt x="1050410" y="1638487"/>
                    <a:pt x="1212989" y="1638487"/>
                  </a:cubicBezTo>
                  <a:cubicBezTo>
                    <a:pt x="1375567" y="1638487"/>
                    <a:pt x="1507662" y="1770582"/>
                    <a:pt x="1507662" y="1933161"/>
                  </a:cubicBezTo>
                  <a:cubicBezTo>
                    <a:pt x="1507662" y="1933161"/>
                    <a:pt x="1507662" y="1933161"/>
                    <a:pt x="1507662" y="1933161"/>
                  </a:cubicBezTo>
                  <a:cubicBezTo>
                    <a:pt x="1507662" y="2095740"/>
                    <a:pt x="1375567" y="2227835"/>
                    <a:pt x="1212989" y="2227835"/>
                  </a:cubicBezTo>
                  <a:close/>
                  <a:moveTo>
                    <a:pt x="1903947" y="1724857"/>
                  </a:moveTo>
                  <a:cubicBezTo>
                    <a:pt x="1741369" y="1724857"/>
                    <a:pt x="1609274" y="1592762"/>
                    <a:pt x="1609274" y="1430184"/>
                  </a:cubicBezTo>
                  <a:cubicBezTo>
                    <a:pt x="1609274" y="1267605"/>
                    <a:pt x="1741369" y="1135510"/>
                    <a:pt x="1903947" y="1135510"/>
                  </a:cubicBezTo>
                  <a:cubicBezTo>
                    <a:pt x="2066526" y="1135510"/>
                    <a:pt x="2198621" y="1267605"/>
                    <a:pt x="2198621" y="1430184"/>
                  </a:cubicBezTo>
                  <a:cubicBezTo>
                    <a:pt x="2198621" y="1592762"/>
                    <a:pt x="2066526" y="1724857"/>
                    <a:pt x="1903947" y="1724857"/>
                  </a:cubicBezTo>
                  <a:cubicBezTo>
                    <a:pt x="1903947" y="1724857"/>
                    <a:pt x="1903947" y="1724857"/>
                    <a:pt x="1903947" y="1724857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CA1156-920B-447B-874B-DCA3F125B38A}"/>
                </a:ext>
              </a:extLst>
            </p:cNvPr>
            <p:cNvSpPr/>
            <p:nvPr/>
          </p:nvSpPr>
          <p:spPr>
            <a:xfrm>
              <a:off x="1118909" y="8761310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258B8F-A7B5-47B6-B300-72B60F3A6D78}"/>
                </a:ext>
              </a:extLst>
            </p:cNvPr>
            <p:cNvSpPr/>
            <p:nvPr/>
          </p:nvSpPr>
          <p:spPr>
            <a:xfrm>
              <a:off x="1696825" y="8761310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ACFA25-9F31-47A0-8ED4-81E8C57E4582}"/>
                </a:ext>
              </a:extLst>
            </p:cNvPr>
            <p:cNvSpPr/>
            <p:nvPr/>
          </p:nvSpPr>
          <p:spPr>
            <a:xfrm>
              <a:off x="937278" y="9310013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7"/>
                    <a:pt x="90418" y="0"/>
                    <a:pt x="201953" y="0"/>
                  </a:cubicBezTo>
                  <a:cubicBezTo>
                    <a:pt x="313489" y="0"/>
                    <a:pt x="403906" y="90417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15809A-6992-4D76-AED8-D1BDA7F0F243}"/>
                </a:ext>
              </a:extLst>
            </p:cNvPr>
            <p:cNvSpPr/>
            <p:nvPr/>
          </p:nvSpPr>
          <p:spPr>
            <a:xfrm>
              <a:off x="1405961" y="9654222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8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CFC107-CFF5-4459-A1D4-3B7391846018}"/>
                </a:ext>
              </a:extLst>
            </p:cNvPr>
            <p:cNvSpPr/>
            <p:nvPr/>
          </p:nvSpPr>
          <p:spPr>
            <a:xfrm>
              <a:off x="1878455" y="9310013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7"/>
                    <a:pt x="90417" y="0"/>
                    <a:pt x="201953" y="0"/>
                  </a:cubicBezTo>
                  <a:cubicBezTo>
                    <a:pt x="313489" y="0"/>
                    <a:pt x="403906" y="90417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B85BCD-F9FE-496D-A213-17B8CBC689A7}"/>
                </a:ext>
              </a:extLst>
            </p:cNvPr>
            <p:cNvSpPr/>
            <p:nvPr/>
          </p:nvSpPr>
          <p:spPr>
            <a:xfrm>
              <a:off x="777240" y="8532684"/>
              <a:ext cx="1643567" cy="1644837"/>
            </a:xfrm>
            <a:custGeom>
              <a:avLst/>
              <a:gdLst>
                <a:gd name="connsiteX0" fmla="*/ 821784 w 1643567"/>
                <a:gd name="connsiteY0" fmla="*/ 0 h 1644837"/>
                <a:gd name="connsiteX1" fmla="*/ 0 w 1643567"/>
                <a:gd name="connsiteY1" fmla="*/ 823054 h 1644837"/>
                <a:gd name="connsiteX2" fmla="*/ 821784 w 1643567"/>
                <a:gd name="connsiteY2" fmla="*/ 1644838 h 1644837"/>
                <a:gd name="connsiteX3" fmla="*/ 1643568 w 1643567"/>
                <a:gd name="connsiteY3" fmla="*/ 823054 h 1644837"/>
                <a:gd name="connsiteX4" fmla="*/ 1643568 w 1643567"/>
                <a:gd name="connsiteY4" fmla="*/ 823054 h 1644837"/>
                <a:gd name="connsiteX5" fmla="*/ 821784 w 1643567"/>
                <a:gd name="connsiteY5" fmla="*/ 0 h 1644837"/>
                <a:gd name="connsiteX6" fmla="*/ 1121538 w 1643567"/>
                <a:gd name="connsiteY6" fmla="*/ 228626 h 1644837"/>
                <a:gd name="connsiteX7" fmla="*/ 1323491 w 1643567"/>
                <a:gd name="connsiteY7" fmla="*/ 430579 h 1644837"/>
                <a:gd name="connsiteX8" fmla="*/ 1121538 w 1643567"/>
                <a:gd name="connsiteY8" fmla="*/ 632532 h 1644837"/>
                <a:gd name="connsiteX9" fmla="*/ 919585 w 1643567"/>
                <a:gd name="connsiteY9" fmla="*/ 430579 h 1644837"/>
                <a:gd name="connsiteX10" fmla="*/ 919585 w 1643567"/>
                <a:gd name="connsiteY10" fmla="*/ 430579 h 1644837"/>
                <a:gd name="connsiteX11" fmla="*/ 1121538 w 1643567"/>
                <a:gd name="connsiteY11" fmla="*/ 228626 h 1644837"/>
                <a:gd name="connsiteX12" fmla="*/ 1121538 w 1643567"/>
                <a:gd name="connsiteY12" fmla="*/ 228626 h 1644837"/>
                <a:gd name="connsiteX13" fmla="*/ 823054 w 1643567"/>
                <a:gd name="connsiteY13" fmla="*/ 755736 h 1644837"/>
                <a:gd name="connsiteX14" fmla="*/ 897993 w 1643567"/>
                <a:gd name="connsiteY14" fmla="*/ 830675 h 1644837"/>
                <a:gd name="connsiteX15" fmla="*/ 823054 w 1643567"/>
                <a:gd name="connsiteY15" fmla="*/ 905614 h 1644837"/>
                <a:gd name="connsiteX16" fmla="*/ 748116 w 1643567"/>
                <a:gd name="connsiteY16" fmla="*/ 830675 h 1644837"/>
                <a:gd name="connsiteX17" fmla="*/ 748116 w 1643567"/>
                <a:gd name="connsiteY17" fmla="*/ 830675 h 1644837"/>
                <a:gd name="connsiteX18" fmla="*/ 823054 w 1643567"/>
                <a:gd name="connsiteY18" fmla="*/ 755736 h 1644837"/>
                <a:gd name="connsiteX19" fmla="*/ 543622 w 1643567"/>
                <a:gd name="connsiteY19" fmla="*/ 229896 h 1644837"/>
                <a:gd name="connsiteX20" fmla="*/ 745575 w 1643567"/>
                <a:gd name="connsiteY20" fmla="*/ 430579 h 1644837"/>
                <a:gd name="connsiteX21" fmla="*/ 544892 w 1643567"/>
                <a:gd name="connsiteY21" fmla="*/ 632532 h 1644837"/>
                <a:gd name="connsiteX22" fmla="*/ 342939 w 1643567"/>
                <a:gd name="connsiteY22" fmla="*/ 431849 h 1644837"/>
                <a:gd name="connsiteX23" fmla="*/ 342939 w 1643567"/>
                <a:gd name="connsiteY23" fmla="*/ 430579 h 1644837"/>
                <a:gd name="connsiteX24" fmla="*/ 543622 w 1643567"/>
                <a:gd name="connsiteY24" fmla="*/ 229896 h 1644837"/>
                <a:gd name="connsiteX25" fmla="*/ 543622 w 1643567"/>
                <a:gd name="connsiteY25" fmla="*/ 229896 h 1644837"/>
                <a:gd name="connsiteX26" fmla="*/ 361991 w 1643567"/>
                <a:gd name="connsiteY26" fmla="*/ 1179965 h 1644837"/>
                <a:gd name="connsiteX27" fmla="*/ 161308 w 1643567"/>
                <a:gd name="connsiteY27" fmla="*/ 978012 h 1644837"/>
                <a:gd name="connsiteX28" fmla="*/ 363262 w 1643567"/>
                <a:gd name="connsiteY28" fmla="*/ 777329 h 1644837"/>
                <a:gd name="connsiteX29" fmla="*/ 565215 w 1643567"/>
                <a:gd name="connsiteY29" fmla="*/ 979282 h 1644837"/>
                <a:gd name="connsiteX30" fmla="*/ 361991 w 1643567"/>
                <a:gd name="connsiteY30" fmla="*/ 1179965 h 1644837"/>
                <a:gd name="connsiteX31" fmla="*/ 361991 w 1643567"/>
                <a:gd name="connsiteY31" fmla="*/ 1179965 h 1644837"/>
                <a:gd name="connsiteX32" fmla="*/ 830675 w 1643567"/>
                <a:gd name="connsiteY32" fmla="*/ 1524174 h 1644837"/>
                <a:gd name="connsiteX33" fmla="*/ 629992 w 1643567"/>
                <a:gd name="connsiteY33" fmla="*/ 1322221 h 1644837"/>
                <a:gd name="connsiteX34" fmla="*/ 831945 w 1643567"/>
                <a:gd name="connsiteY34" fmla="*/ 1121538 h 1644837"/>
                <a:gd name="connsiteX35" fmla="*/ 1032628 w 1643567"/>
                <a:gd name="connsiteY35" fmla="*/ 1323491 h 1644837"/>
                <a:gd name="connsiteX36" fmla="*/ 830675 w 1643567"/>
                <a:gd name="connsiteY36" fmla="*/ 1524174 h 1644837"/>
                <a:gd name="connsiteX37" fmla="*/ 830675 w 1643567"/>
                <a:gd name="connsiteY37" fmla="*/ 1524174 h 1644837"/>
                <a:gd name="connsiteX38" fmla="*/ 830675 w 1643567"/>
                <a:gd name="connsiteY38" fmla="*/ 1524174 h 1644837"/>
                <a:gd name="connsiteX39" fmla="*/ 1303169 w 1643567"/>
                <a:gd name="connsiteY39" fmla="*/ 1179965 h 1644837"/>
                <a:gd name="connsiteX40" fmla="*/ 1101216 w 1643567"/>
                <a:gd name="connsiteY40" fmla="*/ 978012 h 1644837"/>
                <a:gd name="connsiteX41" fmla="*/ 1303169 w 1643567"/>
                <a:gd name="connsiteY41" fmla="*/ 776059 h 1644837"/>
                <a:gd name="connsiteX42" fmla="*/ 1505122 w 1643567"/>
                <a:gd name="connsiteY42" fmla="*/ 978012 h 1644837"/>
                <a:gd name="connsiteX43" fmla="*/ 1303169 w 1643567"/>
                <a:gd name="connsiteY43" fmla="*/ 1179965 h 1644837"/>
                <a:gd name="connsiteX44" fmla="*/ 1303169 w 1643567"/>
                <a:gd name="connsiteY44" fmla="*/ 1179965 h 164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3567" h="1644837">
                  <a:moveTo>
                    <a:pt x="821784" y="0"/>
                  </a:moveTo>
                  <a:cubicBezTo>
                    <a:pt x="368342" y="0"/>
                    <a:pt x="0" y="368342"/>
                    <a:pt x="0" y="823054"/>
                  </a:cubicBezTo>
                  <a:cubicBezTo>
                    <a:pt x="0" y="1277766"/>
                    <a:pt x="368342" y="1644838"/>
                    <a:pt x="821784" y="1644838"/>
                  </a:cubicBezTo>
                  <a:cubicBezTo>
                    <a:pt x="1275226" y="1644838"/>
                    <a:pt x="1643568" y="1276496"/>
                    <a:pt x="1643568" y="823054"/>
                  </a:cubicBezTo>
                  <a:lnTo>
                    <a:pt x="1643568" y="823054"/>
                  </a:lnTo>
                  <a:cubicBezTo>
                    <a:pt x="1643568" y="368342"/>
                    <a:pt x="1276496" y="0"/>
                    <a:pt x="821784" y="0"/>
                  </a:cubicBezTo>
                  <a:close/>
                  <a:moveTo>
                    <a:pt x="1121538" y="228626"/>
                  </a:moveTo>
                  <a:cubicBezTo>
                    <a:pt x="1233311" y="228626"/>
                    <a:pt x="1323491" y="318806"/>
                    <a:pt x="1323491" y="430579"/>
                  </a:cubicBezTo>
                  <a:cubicBezTo>
                    <a:pt x="1323491" y="542352"/>
                    <a:pt x="1233311" y="632532"/>
                    <a:pt x="1121538" y="632532"/>
                  </a:cubicBezTo>
                  <a:cubicBezTo>
                    <a:pt x="1009765" y="632532"/>
                    <a:pt x="919585" y="542352"/>
                    <a:pt x="919585" y="430579"/>
                  </a:cubicBezTo>
                  <a:cubicBezTo>
                    <a:pt x="919585" y="430579"/>
                    <a:pt x="919585" y="430579"/>
                    <a:pt x="919585" y="430579"/>
                  </a:cubicBezTo>
                  <a:cubicBezTo>
                    <a:pt x="919585" y="320077"/>
                    <a:pt x="1009765" y="229896"/>
                    <a:pt x="1121538" y="228626"/>
                  </a:cubicBezTo>
                  <a:lnTo>
                    <a:pt x="1121538" y="228626"/>
                  </a:lnTo>
                  <a:close/>
                  <a:moveTo>
                    <a:pt x="823054" y="755736"/>
                  </a:moveTo>
                  <a:cubicBezTo>
                    <a:pt x="864969" y="755736"/>
                    <a:pt x="897993" y="788760"/>
                    <a:pt x="897993" y="830675"/>
                  </a:cubicBezTo>
                  <a:cubicBezTo>
                    <a:pt x="897993" y="872590"/>
                    <a:pt x="864969" y="905614"/>
                    <a:pt x="823054" y="905614"/>
                  </a:cubicBezTo>
                  <a:cubicBezTo>
                    <a:pt x="781139" y="905614"/>
                    <a:pt x="748116" y="872590"/>
                    <a:pt x="748116" y="830675"/>
                  </a:cubicBezTo>
                  <a:cubicBezTo>
                    <a:pt x="748116" y="830675"/>
                    <a:pt x="748116" y="830675"/>
                    <a:pt x="748116" y="830675"/>
                  </a:cubicBezTo>
                  <a:cubicBezTo>
                    <a:pt x="748116" y="788760"/>
                    <a:pt x="782409" y="755736"/>
                    <a:pt x="823054" y="755736"/>
                  </a:cubicBezTo>
                  <a:close/>
                  <a:moveTo>
                    <a:pt x="543622" y="229896"/>
                  </a:moveTo>
                  <a:cubicBezTo>
                    <a:pt x="655395" y="229896"/>
                    <a:pt x="745575" y="318806"/>
                    <a:pt x="745575" y="430579"/>
                  </a:cubicBezTo>
                  <a:cubicBezTo>
                    <a:pt x="745575" y="542352"/>
                    <a:pt x="656665" y="632532"/>
                    <a:pt x="544892" y="632532"/>
                  </a:cubicBezTo>
                  <a:cubicBezTo>
                    <a:pt x="433119" y="632532"/>
                    <a:pt x="342939" y="543622"/>
                    <a:pt x="342939" y="431849"/>
                  </a:cubicBezTo>
                  <a:cubicBezTo>
                    <a:pt x="342939" y="431849"/>
                    <a:pt x="342939" y="431849"/>
                    <a:pt x="342939" y="430579"/>
                  </a:cubicBezTo>
                  <a:cubicBezTo>
                    <a:pt x="342939" y="320077"/>
                    <a:pt x="433119" y="229896"/>
                    <a:pt x="543622" y="229896"/>
                  </a:cubicBezTo>
                  <a:lnTo>
                    <a:pt x="543622" y="229896"/>
                  </a:lnTo>
                  <a:close/>
                  <a:moveTo>
                    <a:pt x="361991" y="1179965"/>
                  </a:moveTo>
                  <a:cubicBezTo>
                    <a:pt x="250219" y="1179965"/>
                    <a:pt x="160038" y="1089785"/>
                    <a:pt x="161308" y="978012"/>
                  </a:cubicBezTo>
                  <a:cubicBezTo>
                    <a:pt x="162579" y="866239"/>
                    <a:pt x="251489" y="776059"/>
                    <a:pt x="363262" y="777329"/>
                  </a:cubicBezTo>
                  <a:cubicBezTo>
                    <a:pt x="475034" y="777329"/>
                    <a:pt x="563944" y="867509"/>
                    <a:pt x="565215" y="979282"/>
                  </a:cubicBezTo>
                  <a:cubicBezTo>
                    <a:pt x="563944" y="1089785"/>
                    <a:pt x="473764" y="1179965"/>
                    <a:pt x="361991" y="1179965"/>
                  </a:cubicBezTo>
                  <a:cubicBezTo>
                    <a:pt x="361991" y="1179965"/>
                    <a:pt x="361991" y="1179965"/>
                    <a:pt x="361991" y="1179965"/>
                  </a:cubicBezTo>
                  <a:close/>
                  <a:moveTo>
                    <a:pt x="830675" y="1524174"/>
                  </a:moveTo>
                  <a:cubicBezTo>
                    <a:pt x="718902" y="1524174"/>
                    <a:pt x="628722" y="1433994"/>
                    <a:pt x="629992" y="1322221"/>
                  </a:cubicBezTo>
                  <a:cubicBezTo>
                    <a:pt x="631262" y="1210448"/>
                    <a:pt x="720172" y="1120268"/>
                    <a:pt x="831945" y="1121538"/>
                  </a:cubicBezTo>
                  <a:cubicBezTo>
                    <a:pt x="943718" y="1121538"/>
                    <a:pt x="1032628" y="1211719"/>
                    <a:pt x="1032628" y="1323491"/>
                  </a:cubicBezTo>
                  <a:cubicBezTo>
                    <a:pt x="1032628" y="1433994"/>
                    <a:pt x="941178" y="1524174"/>
                    <a:pt x="830675" y="1524174"/>
                  </a:cubicBezTo>
                  <a:cubicBezTo>
                    <a:pt x="830675" y="1524174"/>
                    <a:pt x="830675" y="1524174"/>
                    <a:pt x="830675" y="1524174"/>
                  </a:cubicBezTo>
                  <a:lnTo>
                    <a:pt x="830675" y="1524174"/>
                  </a:lnTo>
                  <a:close/>
                  <a:moveTo>
                    <a:pt x="1303169" y="1179965"/>
                  </a:moveTo>
                  <a:cubicBezTo>
                    <a:pt x="1191396" y="1179965"/>
                    <a:pt x="1101216" y="1089785"/>
                    <a:pt x="1101216" y="978012"/>
                  </a:cubicBezTo>
                  <a:cubicBezTo>
                    <a:pt x="1101216" y="866239"/>
                    <a:pt x="1191396" y="776059"/>
                    <a:pt x="1303169" y="776059"/>
                  </a:cubicBezTo>
                  <a:cubicBezTo>
                    <a:pt x="1414942" y="776059"/>
                    <a:pt x="1505122" y="866239"/>
                    <a:pt x="1505122" y="978012"/>
                  </a:cubicBezTo>
                  <a:cubicBezTo>
                    <a:pt x="1505122" y="1089785"/>
                    <a:pt x="1413672" y="1179965"/>
                    <a:pt x="1303169" y="1179965"/>
                  </a:cubicBezTo>
                  <a:cubicBezTo>
                    <a:pt x="1303169" y="1179965"/>
                    <a:pt x="1303169" y="1179965"/>
                    <a:pt x="1303169" y="1179965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FB3A54-AEA4-44D1-978B-AD9FF9E3E2B7}"/>
                </a:ext>
              </a:extLst>
            </p:cNvPr>
            <p:cNvSpPr/>
            <p:nvPr/>
          </p:nvSpPr>
          <p:spPr>
            <a:xfrm>
              <a:off x="5979754" y="7206653"/>
              <a:ext cx="3838378" cy="2300233"/>
            </a:xfrm>
            <a:custGeom>
              <a:avLst/>
              <a:gdLst>
                <a:gd name="connsiteX0" fmla="*/ 3838378 w 3838378"/>
                <a:gd name="connsiteY0" fmla="*/ 0 h 2300233"/>
                <a:gd name="connsiteX1" fmla="*/ 0 w 3838378"/>
                <a:gd name="connsiteY1" fmla="*/ 2164327 h 2300233"/>
                <a:gd name="connsiteX2" fmla="*/ 0 w 3838378"/>
                <a:gd name="connsiteY2" fmla="*/ 2300233 h 2300233"/>
                <a:gd name="connsiteX3" fmla="*/ 3838378 w 3838378"/>
                <a:gd name="connsiteY3" fmla="*/ 520760 h 230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2300233">
                  <a:moveTo>
                    <a:pt x="3838378" y="0"/>
                  </a:moveTo>
                  <a:lnTo>
                    <a:pt x="0" y="2164327"/>
                  </a:lnTo>
                  <a:lnTo>
                    <a:pt x="0" y="2300233"/>
                  </a:lnTo>
                  <a:lnTo>
                    <a:pt x="3838378" y="52076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B4E2CC-6DEC-4811-A69F-93B0C7D9DB89}"/>
                </a:ext>
              </a:extLst>
            </p:cNvPr>
            <p:cNvSpPr/>
            <p:nvPr/>
          </p:nvSpPr>
          <p:spPr>
            <a:xfrm>
              <a:off x="5979754" y="7727412"/>
              <a:ext cx="3838378" cy="1949672"/>
            </a:xfrm>
            <a:custGeom>
              <a:avLst/>
              <a:gdLst>
                <a:gd name="connsiteX0" fmla="*/ 3838378 w 3838378"/>
                <a:gd name="connsiteY0" fmla="*/ 556324 h 1949672"/>
                <a:gd name="connsiteX1" fmla="*/ 0 w 3838378"/>
                <a:gd name="connsiteY1" fmla="*/ 1949673 h 1949672"/>
                <a:gd name="connsiteX2" fmla="*/ 0 w 3838378"/>
                <a:gd name="connsiteY2" fmla="*/ 1779474 h 1949672"/>
                <a:gd name="connsiteX3" fmla="*/ 3838378 w 3838378"/>
                <a:gd name="connsiteY3" fmla="*/ 0 h 194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949672">
                  <a:moveTo>
                    <a:pt x="3838378" y="556324"/>
                  </a:moveTo>
                  <a:lnTo>
                    <a:pt x="0" y="1949673"/>
                  </a:lnTo>
                  <a:lnTo>
                    <a:pt x="0" y="1779474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3FA1AA-26CF-4D05-86D5-F0959084360F}"/>
                </a:ext>
              </a:extLst>
            </p:cNvPr>
            <p:cNvSpPr/>
            <p:nvPr/>
          </p:nvSpPr>
          <p:spPr>
            <a:xfrm>
              <a:off x="5979754" y="8283736"/>
              <a:ext cx="3838378" cy="1517823"/>
            </a:xfrm>
            <a:custGeom>
              <a:avLst/>
              <a:gdLst>
                <a:gd name="connsiteX0" fmla="*/ 3838378 w 3838378"/>
                <a:gd name="connsiteY0" fmla="*/ 419148 h 1517823"/>
                <a:gd name="connsiteX1" fmla="*/ 0 w 3838378"/>
                <a:gd name="connsiteY1" fmla="*/ 1517824 h 1517823"/>
                <a:gd name="connsiteX2" fmla="*/ 0 w 3838378"/>
                <a:gd name="connsiteY2" fmla="*/ 1393349 h 1517823"/>
                <a:gd name="connsiteX3" fmla="*/ 3838378 w 3838378"/>
                <a:gd name="connsiteY3" fmla="*/ 0 h 151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517823">
                  <a:moveTo>
                    <a:pt x="3838378" y="419148"/>
                  </a:moveTo>
                  <a:lnTo>
                    <a:pt x="0" y="1517824"/>
                  </a:lnTo>
                  <a:lnTo>
                    <a:pt x="0" y="1393349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713DAB-20FB-46DE-804F-A023AB9C2C3D}"/>
                </a:ext>
              </a:extLst>
            </p:cNvPr>
            <p:cNvSpPr/>
            <p:nvPr/>
          </p:nvSpPr>
          <p:spPr>
            <a:xfrm>
              <a:off x="5979754" y="8702884"/>
              <a:ext cx="3838378" cy="1224419"/>
            </a:xfrm>
            <a:custGeom>
              <a:avLst/>
              <a:gdLst>
                <a:gd name="connsiteX0" fmla="*/ 3838378 w 3838378"/>
                <a:gd name="connsiteY0" fmla="*/ 453442 h 1224419"/>
                <a:gd name="connsiteX1" fmla="*/ 0 w 3838378"/>
                <a:gd name="connsiteY1" fmla="*/ 1224420 h 1224419"/>
                <a:gd name="connsiteX2" fmla="*/ 0 w 3838378"/>
                <a:gd name="connsiteY2" fmla="*/ 1098676 h 1224419"/>
                <a:gd name="connsiteX3" fmla="*/ 3838378 w 3838378"/>
                <a:gd name="connsiteY3" fmla="*/ 0 h 122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224419">
                  <a:moveTo>
                    <a:pt x="3838378" y="453442"/>
                  </a:moveTo>
                  <a:lnTo>
                    <a:pt x="0" y="1224420"/>
                  </a:lnTo>
                  <a:lnTo>
                    <a:pt x="0" y="1098676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51C276-45DB-490C-9C05-54AE977A9EAF}"/>
                </a:ext>
              </a:extLst>
            </p:cNvPr>
            <p:cNvSpPr/>
            <p:nvPr/>
          </p:nvSpPr>
          <p:spPr>
            <a:xfrm>
              <a:off x="5979754" y="9801559"/>
              <a:ext cx="3838378" cy="433119"/>
            </a:xfrm>
            <a:custGeom>
              <a:avLst/>
              <a:gdLst>
                <a:gd name="connsiteX0" fmla="*/ 3838378 w 3838378"/>
                <a:gd name="connsiteY0" fmla="*/ 346750 h 433119"/>
                <a:gd name="connsiteX1" fmla="*/ 0 w 3838378"/>
                <a:gd name="connsiteY1" fmla="*/ 433119 h 433119"/>
                <a:gd name="connsiteX2" fmla="*/ 0 w 3838378"/>
                <a:gd name="connsiteY2" fmla="*/ 301024 h 433119"/>
                <a:gd name="connsiteX3" fmla="*/ 3838378 w 3838378"/>
                <a:gd name="connsiteY3" fmla="*/ 0 h 43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433119">
                  <a:moveTo>
                    <a:pt x="3838378" y="346750"/>
                  </a:moveTo>
                  <a:lnTo>
                    <a:pt x="0" y="433119"/>
                  </a:lnTo>
                  <a:lnTo>
                    <a:pt x="0" y="301024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6A32B8-D0B0-426A-95BA-BC5D01289F44}"/>
                </a:ext>
              </a:extLst>
            </p:cNvPr>
            <p:cNvSpPr/>
            <p:nvPr/>
          </p:nvSpPr>
          <p:spPr>
            <a:xfrm>
              <a:off x="5979754" y="10148309"/>
              <a:ext cx="3838378" cy="350560"/>
            </a:xfrm>
            <a:custGeom>
              <a:avLst/>
              <a:gdLst>
                <a:gd name="connsiteX0" fmla="*/ 3835838 w 3838378"/>
                <a:gd name="connsiteY0" fmla="*/ 350560 h 350560"/>
                <a:gd name="connsiteX1" fmla="*/ 0 w 3838378"/>
                <a:gd name="connsiteY1" fmla="*/ 214654 h 350560"/>
                <a:gd name="connsiteX2" fmla="*/ 0 w 3838378"/>
                <a:gd name="connsiteY2" fmla="*/ 86370 h 350560"/>
                <a:gd name="connsiteX3" fmla="*/ 3838378 w 3838378"/>
                <a:gd name="connsiteY3" fmla="*/ 0 h 35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350560">
                  <a:moveTo>
                    <a:pt x="3835838" y="350560"/>
                  </a:moveTo>
                  <a:lnTo>
                    <a:pt x="0" y="214654"/>
                  </a:lnTo>
                  <a:lnTo>
                    <a:pt x="0" y="86370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A61EE3-30FB-4C56-8C2C-9F06F8FF496A}"/>
                </a:ext>
              </a:extLst>
            </p:cNvPr>
            <p:cNvSpPr/>
            <p:nvPr/>
          </p:nvSpPr>
          <p:spPr>
            <a:xfrm>
              <a:off x="5979754" y="10362963"/>
              <a:ext cx="3837108" cy="506787"/>
            </a:xfrm>
            <a:custGeom>
              <a:avLst/>
              <a:gdLst>
                <a:gd name="connsiteX0" fmla="*/ 3837109 w 3837108"/>
                <a:gd name="connsiteY0" fmla="*/ 506788 h 506787"/>
                <a:gd name="connsiteX1" fmla="*/ 0 w 3837108"/>
                <a:gd name="connsiteY1" fmla="*/ 135906 h 506787"/>
                <a:gd name="connsiteX2" fmla="*/ 0 w 3837108"/>
                <a:gd name="connsiteY2" fmla="*/ 0 h 506787"/>
                <a:gd name="connsiteX3" fmla="*/ 3835838 w 3837108"/>
                <a:gd name="connsiteY3" fmla="*/ 135906 h 5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7108" h="506787">
                  <a:moveTo>
                    <a:pt x="3837109" y="506788"/>
                  </a:moveTo>
                  <a:lnTo>
                    <a:pt x="0" y="135906"/>
                  </a:lnTo>
                  <a:lnTo>
                    <a:pt x="0" y="0"/>
                  </a:lnTo>
                  <a:lnTo>
                    <a:pt x="3835838" y="135906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4043DA-9A40-4A4C-BAB7-34A7CD9C2232}"/>
                </a:ext>
              </a:extLst>
            </p:cNvPr>
            <p:cNvSpPr/>
            <p:nvPr/>
          </p:nvSpPr>
          <p:spPr>
            <a:xfrm>
              <a:off x="5979754" y="10498869"/>
              <a:ext cx="3838378" cy="904343"/>
            </a:xfrm>
            <a:custGeom>
              <a:avLst/>
              <a:gdLst>
                <a:gd name="connsiteX0" fmla="*/ 3838378 w 3838378"/>
                <a:gd name="connsiteY0" fmla="*/ 904343 h 904343"/>
                <a:gd name="connsiteX1" fmla="*/ 0 w 3838378"/>
                <a:gd name="connsiteY1" fmla="*/ 156228 h 904343"/>
                <a:gd name="connsiteX2" fmla="*/ 0 w 3838378"/>
                <a:gd name="connsiteY2" fmla="*/ 0 h 904343"/>
                <a:gd name="connsiteX3" fmla="*/ 3837109 w 3838378"/>
                <a:gd name="connsiteY3" fmla="*/ 370882 h 90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904343">
                  <a:moveTo>
                    <a:pt x="3838378" y="904343"/>
                  </a:moveTo>
                  <a:lnTo>
                    <a:pt x="0" y="156228"/>
                  </a:lnTo>
                  <a:lnTo>
                    <a:pt x="0" y="0"/>
                  </a:lnTo>
                  <a:lnTo>
                    <a:pt x="3837109" y="370882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2B11AF-5BF2-474F-857D-6270A0878F59}"/>
                </a:ext>
              </a:extLst>
            </p:cNvPr>
            <p:cNvSpPr/>
            <p:nvPr/>
          </p:nvSpPr>
          <p:spPr>
            <a:xfrm>
              <a:off x="5979754" y="10655097"/>
              <a:ext cx="3838378" cy="1188855"/>
            </a:xfrm>
            <a:custGeom>
              <a:avLst/>
              <a:gdLst>
                <a:gd name="connsiteX0" fmla="*/ 3837109 w 3838378"/>
                <a:gd name="connsiteY0" fmla="*/ 1188856 h 1188855"/>
                <a:gd name="connsiteX1" fmla="*/ 0 w 3838378"/>
                <a:gd name="connsiteY1" fmla="*/ 146067 h 1188855"/>
                <a:gd name="connsiteX2" fmla="*/ 0 w 3838378"/>
                <a:gd name="connsiteY2" fmla="*/ 0 h 1188855"/>
                <a:gd name="connsiteX3" fmla="*/ 3838378 w 3838378"/>
                <a:gd name="connsiteY3" fmla="*/ 748115 h 118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188855">
                  <a:moveTo>
                    <a:pt x="3837109" y="1188856"/>
                  </a:moveTo>
                  <a:lnTo>
                    <a:pt x="0" y="146067"/>
                  </a:lnTo>
                  <a:lnTo>
                    <a:pt x="0" y="0"/>
                  </a:lnTo>
                  <a:lnTo>
                    <a:pt x="3838378" y="748115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9BF372F-5634-4794-AFFB-E32DCF09A235}"/>
                </a:ext>
              </a:extLst>
            </p:cNvPr>
            <p:cNvSpPr/>
            <p:nvPr/>
          </p:nvSpPr>
          <p:spPr>
            <a:xfrm>
              <a:off x="5979754" y="10801163"/>
              <a:ext cx="3838378" cy="1530524"/>
            </a:xfrm>
            <a:custGeom>
              <a:avLst/>
              <a:gdLst>
                <a:gd name="connsiteX0" fmla="*/ 3838378 w 3838378"/>
                <a:gd name="connsiteY0" fmla="*/ 1530525 h 1530524"/>
                <a:gd name="connsiteX1" fmla="*/ 0 w 3838378"/>
                <a:gd name="connsiteY1" fmla="*/ 149877 h 1530524"/>
                <a:gd name="connsiteX2" fmla="*/ 0 w 3838378"/>
                <a:gd name="connsiteY2" fmla="*/ 0 h 1530524"/>
                <a:gd name="connsiteX3" fmla="*/ 3837109 w 3838378"/>
                <a:gd name="connsiteY3" fmla="*/ 1042789 h 153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530524">
                  <a:moveTo>
                    <a:pt x="3838378" y="1530525"/>
                  </a:moveTo>
                  <a:lnTo>
                    <a:pt x="0" y="149877"/>
                  </a:lnTo>
                  <a:lnTo>
                    <a:pt x="0" y="0"/>
                  </a:lnTo>
                  <a:lnTo>
                    <a:pt x="3837109" y="1042789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1AA38C6-E613-4151-AA0C-031922308DA9}"/>
                </a:ext>
              </a:extLst>
            </p:cNvPr>
            <p:cNvSpPr/>
            <p:nvPr/>
          </p:nvSpPr>
          <p:spPr>
            <a:xfrm>
              <a:off x="5979754" y="10951040"/>
              <a:ext cx="3838378" cy="1879814"/>
            </a:xfrm>
            <a:custGeom>
              <a:avLst/>
              <a:gdLst>
                <a:gd name="connsiteX0" fmla="*/ 3837109 w 3838378"/>
                <a:gd name="connsiteY0" fmla="*/ 1879815 h 1879814"/>
                <a:gd name="connsiteX1" fmla="*/ 0 w 3838378"/>
                <a:gd name="connsiteY1" fmla="*/ 157498 h 1879814"/>
                <a:gd name="connsiteX2" fmla="*/ 0 w 3838378"/>
                <a:gd name="connsiteY2" fmla="*/ 0 h 1879814"/>
                <a:gd name="connsiteX3" fmla="*/ 3838378 w 3838378"/>
                <a:gd name="connsiteY3" fmla="*/ 1380648 h 187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879814">
                  <a:moveTo>
                    <a:pt x="3837109" y="1879815"/>
                  </a:moveTo>
                  <a:lnTo>
                    <a:pt x="0" y="157498"/>
                  </a:lnTo>
                  <a:lnTo>
                    <a:pt x="0" y="0"/>
                  </a:lnTo>
                  <a:lnTo>
                    <a:pt x="3838378" y="1380648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E58B3DA-5223-47D4-9191-D97BA5F98201}"/>
                </a:ext>
              </a:extLst>
            </p:cNvPr>
            <p:cNvSpPr/>
            <p:nvPr/>
          </p:nvSpPr>
          <p:spPr>
            <a:xfrm>
              <a:off x="5979754" y="11108539"/>
              <a:ext cx="3838378" cy="2196080"/>
            </a:xfrm>
            <a:custGeom>
              <a:avLst/>
              <a:gdLst>
                <a:gd name="connsiteX0" fmla="*/ 3838378 w 3838378"/>
                <a:gd name="connsiteY0" fmla="*/ 2196081 h 2196080"/>
                <a:gd name="connsiteX1" fmla="*/ 0 w 3838378"/>
                <a:gd name="connsiteY1" fmla="*/ 140986 h 2196080"/>
                <a:gd name="connsiteX2" fmla="*/ 0 w 3838378"/>
                <a:gd name="connsiteY2" fmla="*/ 0 h 2196080"/>
                <a:gd name="connsiteX3" fmla="*/ 3837109 w 3838378"/>
                <a:gd name="connsiteY3" fmla="*/ 1722317 h 219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2196080">
                  <a:moveTo>
                    <a:pt x="3838378" y="2196081"/>
                  </a:moveTo>
                  <a:lnTo>
                    <a:pt x="0" y="140986"/>
                  </a:lnTo>
                  <a:lnTo>
                    <a:pt x="0" y="0"/>
                  </a:lnTo>
                  <a:lnTo>
                    <a:pt x="3837109" y="1722317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0B0D5FA-E8E5-4FC6-9A06-E67BDD4895F5}"/>
                </a:ext>
              </a:extLst>
            </p:cNvPr>
            <p:cNvSpPr/>
            <p:nvPr/>
          </p:nvSpPr>
          <p:spPr>
            <a:xfrm>
              <a:off x="5979754" y="9156325"/>
              <a:ext cx="3838378" cy="946258"/>
            </a:xfrm>
            <a:custGeom>
              <a:avLst/>
              <a:gdLst>
                <a:gd name="connsiteX0" fmla="*/ 3838378 w 3838378"/>
                <a:gd name="connsiteY0" fmla="*/ 645234 h 946258"/>
                <a:gd name="connsiteX1" fmla="*/ 0 w 3838378"/>
                <a:gd name="connsiteY1" fmla="*/ 946258 h 946258"/>
                <a:gd name="connsiteX2" fmla="*/ 0 w 3838378"/>
                <a:gd name="connsiteY2" fmla="*/ 770978 h 946258"/>
                <a:gd name="connsiteX3" fmla="*/ 3838378 w 3838378"/>
                <a:gd name="connsiteY3" fmla="*/ 0 h 94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946258">
                  <a:moveTo>
                    <a:pt x="3838378" y="645234"/>
                  </a:moveTo>
                  <a:lnTo>
                    <a:pt x="0" y="946258"/>
                  </a:lnTo>
                  <a:lnTo>
                    <a:pt x="0" y="770978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4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532844B3-1432-463A-B53B-CA38CE2AE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0058400" cy="15543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80" y="1216152"/>
            <a:ext cx="8549640" cy="2923716"/>
          </a:xfrm>
        </p:spPr>
        <p:txBody>
          <a:bodyPr anchor="b"/>
          <a:lstStyle>
            <a:lvl1pPr algn="ctr">
              <a:defRPr sz="9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5788152"/>
            <a:ext cx="8549640" cy="1330835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4965192"/>
            <a:ext cx="8549640" cy="731520"/>
          </a:xfrm>
        </p:spPr>
        <p:txBody>
          <a:bodyPr/>
          <a:lstStyle>
            <a:lvl1pPr algn="ctr">
              <a:buNone/>
              <a:defRPr sz="3600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62" name="Picture 6">
            <a:extLst>
              <a:ext uri="{FF2B5EF4-FFF2-40B4-BE49-F238E27FC236}">
                <a16:creationId xmlns:a16="http://schemas.microsoft.com/office/drawing/2014/main" id="{C67834F2-3518-4B93-B3ED-64F30069E994}"/>
              </a:ext>
            </a:extLst>
          </p:cNvPr>
          <p:cNvGrpSpPr/>
          <p:nvPr/>
        </p:nvGrpSpPr>
        <p:grpSpPr>
          <a:xfrm>
            <a:off x="2693195" y="7223767"/>
            <a:ext cx="7148044" cy="4937770"/>
            <a:chOff x="2693195" y="7223767"/>
            <a:chExt cx="7148044" cy="493777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EA7B21-53B9-4D9A-996C-EFBACC19E559}"/>
                </a:ext>
              </a:extLst>
            </p:cNvPr>
            <p:cNvSpPr/>
            <p:nvPr/>
          </p:nvSpPr>
          <p:spPr>
            <a:xfrm>
              <a:off x="3521518" y="8063187"/>
              <a:ext cx="3341972" cy="3341972"/>
            </a:xfrm>
            <a:custGeom>
              <a:avLst/>
              <a:gdLst>
                <a:gd name="connsiteX0" fmla="*/ 3341972 w 3341972"/>
                <a:gd name="connsiteY0" fmla="*/ 1670986 h 3341972"/>
                <a:gd name="connsiteX1" fmla="*/ 1670986 w 3341972"/>
                <a:gd name="connsiteY1" fmla="*/ 3341973 h 3341972"/>
                <a:gd name="connsiteX2" fmla="*/ 0 w 3341972"/>
                <a:gd name="connsiteY2" fmla="*/ 1670986 h 3341972"/>
                <a:gd name="connsiteX3" fmla="*/ 1670986 w 3341972"/>
                <a:gd name="connsiteY3" fmla="*/ 0 h 3341972"/>
                <a:gd name="connsiteX4" fmla="*/ 3341972 w 3341972"/>
                <a:gd name="connsiteY4" fmla="*/ 1670986 h 334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1972" h="3341972">
                  <a:moveTo>
                    <a:pt x="3341972" y="1670986"/>
                  </a:moveTo>
                  <a:cubicBezTo>
                    <a:pt x="3341972" y="2593847"/>
                    <a:pt x="2593847" y="3341973"/>
                    <a:pt x="1670986" y="3341973"/>
                  </a:cubicBezTo>
                  <a:cubicBezTo>
                    <a:pt x="748126" y="3341973"/>
                    <a:pt x="0" y="2593847"/>
                    <a:pt x="0" y="1670986"/>
                  </a:cubicBezTo>
                  <a:cubicBezTo>
                    <a:pt x="0" y="748126"/>
                    <a:pt x="748126" y="0"/>
                    <a:pt x="1670986" y="0"/>
                  </a:cubicBezTo>
                  <a:cubicBezTo>
                    <a:pt x="2593847" y="0"/>
                    <a:pt x="3341972" y="748126"/>
                    <a:pt x="3341972" y="167098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1083BC-826E-436E-847C-8E29386DF172}"/>
                </a:ext>
              </a:extLst>
            </p:cNvPr>
            <p:cNvSpPr/>
            <p:nvPr/>
          </p:nvSpPr>
          <p:spPr>
            <a:xfrm>
              <a:off x="5152104" y="10391670"/>
              <a:ext cx="4689135" cy="1000023"/>
            </a:xfrm>
            <a:custGeom>
              <a:avLst/>
              <a:gdLst>
                <a:gd name="connsiteX0" fmla="*/ 0 w 4689135"/>
                <a:gd name="connsiteY0" fmla="*/ 0 h 1000023"/>
                <a:gd name="connsiteX1" fmla="*/ 4689136 w 4689135"/>
                <a:gd name="connsiteY1" fmla="*/ 0 h 1000023"/>
                <a:gd name="connsiteX2" fmla="*/ 4689136 w 4689135"/>
                <a:gd name="connsiteY2" fmla="*/ 1000023 h 1000023"/>
                <a:gd name="connsiteX3" fmla="*/ 0 w 4689135"/>
                <a:gd name="connsiteY3" fmla="*/ 1000023 h 10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9135" h="1000023">
                  <a:moveTo>
                    <a:pt x="0" y="0"/>
                  </a:moveTo>
                  <a:lnTo>
                    <a:pt x="4689136" y="0"/>
                  </a:lnTo>
                  <a:lnTo>
                    <a:pt x="4689136" y="1000023"/>
                  </a:lnTo>
                  <a:lnTo>
                    <a:pt x="0" y="1000023"/>
                  </a:lnTo>
                  <a:close/>
                </a:path>
              </a:pathLst>
            </a:custGeom>
            <a:solidFill>
              <a:srgbClr val="231F20"/>
            </a:solidFill>
            <a:ln w="24924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6551E4-CB8A-4B2E-912F-D539203AEDC8}"/>
                </a:ext>
              </a:extLst>
            </p:cNvPr>
            <p:cNvSpPr/>
            <p:nvPr/>
          </p:nvSpPr>
          <p:spPr>
            <a:xfrm>
              <a:off x="747335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5D78AD-C053-4470-BA57-8E220D5BF6BB}"/>
                </a:ext>
              </a:extLst>
            </p:cNvPr>
            <p:cNvSpPr/>
            <p:nvPr/>
          </p:nvSpPr>
          <p:spPr>
            <a:xfrm>
              <a:off x="700626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E1ACB07-0048-4F29-895C-78CDCFF6C4A6}"/>
                </a:ext>
              </a:extLst>
            </p:cNvPr>
            <p:cNvSpPr/>
            <p:nvPr/>
          </p:nvSpPr>
          <p:spPr>
            <a:xfrm>
              <a:off x="6701766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FB78045-6C2D-41C7-9AC5-ECEAFEE60A87}"/>
                </a:ext>
              </a:extLst>
            </p:cNvPr>
            <p:cNvSpPr/>
            <p:nvPr/>
          </p:nvSpPr>
          <p:spPr>
            <a:xfrm>
              <a:off x="685401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849E707-9357-43DB-94CD-0BA7F9139535}"/>
                </a:ext>
              </a:extLst>
            </p:cNvPr>
            <p:cNvSpPr/>
            <p:nvPr/>
          </p:nvSpPr>
          <p:spPr>
            <a:xfrm>
              <a:off x="7635702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3DBB296-6D0C-4397-BE04-6AF9EE156B28}"/>
                </a:ext>
              </a:extLst>
            </p:cNvPr>
            <p:cNvSpPr/>
            <p:nvPr/>
          </p:nvSpPr>
          <p:spPr>
            <a:xfrm>
              <a:off x="7798175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41398E1-2CE0-4763-8D13-804D9345A605}"/>
                </a:ext>
              </a:extLst>
            </p:cNvPr>
            <p:cNvSpPr/>
            <p:nvPr/>
          </p:nvSpPr>
          <p:spPr>
            <a:xfrm>
              <a:off x="7960647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3BA0F22-1D74-4017-94CB-F04EAFCDB77B}"/>
                </a:ext>
              </a:extLst>
            </p:cNvPr>
            <p:cNvSpPr/>
            <p:nvPr/>
          </p:nvSpPr>
          <p:spPr>
            <a:xfrm>
              <a:off x="8112895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0F85B5-FA05-4136-976C-11A0FA6656F5}"/>
                </a:ext>
              </a:extLst>
            </p:cNvPr>
            <p:cNvSpPr/>
            <p:nvPr/>
          </p:nvSpPr>
          <p:spPr>
            <a:xfrm>
              <a:off x="827337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895A034-A708-4436-9CB3-1E7D46DCC15E}"/>
                </a:ext>
              </a:extLst>
            </p:cNvPr>
            <p:cNvSpPr/>
            <p:nvPr/>
          </p:nvSpPr>
          <p:spPr>
            <a:xfrm>
              <a:off x="7006261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A35D7DE-2CD6-42C0-B3E8-895D5AC2CAC7}"/>
                </a:ext>
              </a:extLst>
            </p:cNvPr>
            <p:cNvSpPr/>
            <p:nvPr/>
          </p:nvSpPr>
          <p:spPr>
            <a:xfrm>
              <a:off x="7473354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0265B0D-F80C-4998-A727-3F78178C617E}"/>
                </a:ext>
              </a:extLst>
            </p:cNvPr>
            <p:cNvSpPr/>
            <p:nvPr/>
          </p:nvSpPr>
          <p:spPr>
            <a:xfrm>
              <a:off x="763570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EC7C3D-770A-4872-8B17-F19CEB62466F}"/>
                </a:ext>
              </a:extLst>
            </p:cNvPr>
            <p:cNvSpPr/>
            <p:nvPr/>
          </p:nvSpPr>
          <p:spPr>
            <a:xfrm>
              <a:off x="7798175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DA4411-47F0-4BD2-B7DA-95EB6642EE98}"/>
                </a:ext>
              </a:extLst>
            </p:cNvPr>
            <p:cNvSpPr/>
            <p:nvPr/>
          </p:nvSpPr>
          <p:spPr>
            <a:xfrm>
              <a:off x="7960647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FCB6BC7-E589-4251-81AD-066049BE7834}"/>
                </a:ext>
              </a:extLst>
            </p:cNvPr>
            <p:cNvSpPr/>
            <p:nvPr/>
          </p:nvSpPr>
          <p:spPr>
            <a:xfrm>
              <a:off x="8112895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1A3D241-59F7-48A1-A9A2-8C73C74A98D6}"/>
                </a:ext>
              </a:extLst>
            </p:cNvPr>
            <p:cNvSpPr/>
            <p:nvPr/>
          </p:nvSpPr>
          <p:spPr>
            <a:xfrm>
              <a:off x="828546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3A8E336-A218-4C25-88E9-F26B852CA0A6}"/>
                </a:ext>
              </a:extLst>
            </p:cNvPr>
            <p:cNvSpPr/>
            <p:nvPr/>
          </p:nvSpPr>
          <p:spPr>
            <a:xfrm>
              <a:off x="843784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96CA185-259A-45B2-8BA0-58502B098532}"/>
                </a:ext>
              </a:extLst>
            </p:cNvPr>
            <p:cNvSpPr/>
            <p:nvPr/>
          </p:nvSpPr>
          <p:spPr>
            <a:xfrm>
              <a:off x="731088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20693F-D7C7-4B2A-883D-E788EDEAB880}"/>
                </a:ext>
              </a:extLst>
            </p:cNvPr>
            <p:cNvSpPr/>
            <p:nvPr/>
          </p:nvSpPr>
          <p:spPr>
            <a:xfrm>
              <a:off x="7148409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6E4C29E-1A42-430D-BE41-6F3EE309D190}"/>
                </a:ext>
              </a:extLst>
            </p:cNvPr>
            <p:cNvSpPr/>
            <p:nvPr/>
          </p:nvSpPr>
          <p:spPr>
            <a:xfrm>
              <a:off x="843073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C31C7FC-8894-4788-A727-6129F1110132}"/>
                </a:ext>
              </a:extLst>
            </p:cNvPr>
            <p:cNvSpPr/>
            <p:nvPr/>
          </p:nvSpPr>
          <p:spPr>
            <a:xfrm>
              <a:off x="859919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3BCCDCB-E6A3-4397-BD22-6E82838EEA0A}"/>
                </a:ext>
              </a:extLst>
            </p:cNvPr>
            <p:cNvSpPr/>
            <p:nvPr/>
          </p:nvSpPr>
          <p:spPr>
            <a:xfrm>
              <a:off x="876166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94D3A7-1E64-4963-9CDF-3EBE5A90474E}"/>
                </a:ext>
              </a:extLst>
            </p:cNvPr>
            <p:cNvSpPr/>
            <p:nvPr/>
          </p:nvSpPr>
          <p:spPr>
            <a:xfrm>
              <a:off x="892401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DB904F4-DEC1-4642-AF9A-5D1A74CD153D}"/>
                </a:ext>
              </a:extLst>
            </p:cNvPr>
            <p:cNvSpPr/>
            <p:nvPr/>
          </p:nvSpPr>
          <p:spPr>
            <a:xfrm>
              <a:off x="908648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1D20CEC-C854-43A5-B8DA-091F230AD853}"/>
                </a:ext>
              </a:extLst>
            </p:cNvPr>
            <p:cNvSpPr/>
            <p:nvPr/>
          </p:nvSpPr>
          <p:spPr>
            <a:xfrm>
              <a:off x="9238732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23BD39A-5D6D-4117-9EE1-8B827CE09E01}"/>
                </a:ext>
              </a:extLst>
            </p:cNvPr>
            <p:cNvSpPr/>
            <p:nvPr/>
          </p:nvSpPr>
          <p:spPr>
            <a:xfrm>
              <a:off x="9399209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1BC4D8F-7FE5-46D9-AB67-7DD4EA43A630}"/>
                </a:ext>
              </a:extLst>
            </p:cNvPr>
            <p:cNvSpPr/>
            <p:nvPr/>
          </p:nvSpPr>
          <p:spPr>
            <a:xfrm>
              <a:off x="955669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112697-8F84-4F68-9B33-582A8CE9FFD1}"/>
                </a:ext>
              </a:extLst>
            </p:cNvPr>
            <p:cNvSpPr/>
            <p:nvPr/>
          </p:nvSpPr>
          <p:spPr>
            <a:xfrm>
              <a:off x="8595699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A326786-A6A3-4C62-AFB3-AABE40912257}"/>
                </a:ext>
              </a:extLst>
            </p:cNvPr>
            <p:cNvSpPr/>
            <p:nvPr/>
          </p:nvSpPr>
          <p:spPr>
            <a:xfrm>
              <a:off x="8758047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2C242C3-C94C-4FD2-84A4-3459C88020FC}"/>
                </a:ext>
              </a:extLst>
            </p:cNvPr>
            <p:cNvSpPr/>
            <p:nvPr/>
          </p:nvSpPr>
          <p:spPr>
            <a:xfrm>
              <a:off x="892052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EFD245E-C152-4693-A3AD-0671CCF8CBA3}"/>
                </a:ext>
              </a:extLst>
            </p:cNvPr>
            <p:cNvSpPr/>
            <p:nvPr/>
          </p:nvSpPr>
          <p:spPr>
            <a:xfrm>
              <a:off x="908299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0FE9517-D4F4-4EBA-AB08-C8B8C73D028D}"/>
                </a:ext>
              </a:extLst>
            </p:cNvPr>
            <p:cNvSpPr/>
            <p:nvPr/>
          </p:nvSpPr>
          <p:spPr>
            <a:xfrm>
              <a:off x="923524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9876094-CAF7-42F7-8C3E-0910E3DCFDB4}"/>
                </a:ext>
              </a:extLst>
            </p:cNvPr>
            <p:cNvSpPr/>
            <p:nvPr/>
          </p:nvSpPr>
          <p:spPr>
            <a:xfrm>
              <a:off x="939571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9 w 87657"/>
                <a:gd name="connsiteY1" fmla="*/ 0 h 88530"/>
                <a:gd name="connsiteX2" fmla="*/ 87659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9" y="0"/>
                  </a:lnTo>
                  <a:lnTo>
                    <a:pt x="87659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DC46375-B7CC-4915-B3E6-B7909BB824D4}"/>
                </a:ext>
              </a:extLst>
            </p:cNvPr>
            <p:cNvSpPr/>
            <p:nvPr/>
          </p:nvSpPr>
          <p:spPr>
            <a:xfrm>
              <a:off x="955307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9 w 87657"/>
                <a:gd name="connsiteY1" fmla="*/ 0 h 88530"/>
                <a:gd name="connsiteX2" fmla="*/ 87659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9" y="0"/>
                  </a:lnTo>
                  <a:lnTo>
                    <a:pt x="87659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715F584-DDF9-4CEB-A6BF-FB9AA2E2FE69}"/>
                </a:ext>
              </a:extLst>
            </p:cNvPr>
            <p:cNvSpPr/>
            <p:nvPr/>
          </p:nvSpPr>
          <p:spPr>
            <a:xfrm>
              <a:off x="971405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B6C98BD-84AF-4B0A-A56C-C46295D5A2B8}"/>
                </a:ext>
              </a:extLst>
            </p:cNvPr>
            <p:cNvSpPr/>
            <p:nvPr/>
          </p:nvSpPr>
          <p:spPr>
            <a:xfrm>
              <a:off x="972265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C5D1247-32E4-4AA0-888F-AEDE10205D6F}"/>
                </a:ext>
              </a:extLst>
            </p:cNvPr>
            <p:cNvSpPr/>
            <p:nvPr/>
          </p:nvSpPr>
          <p:spPr>
            <a:xfrm>
              <a:off x="7760775" y="10452894"/>
              <a:ext cx="12469" cy="880444"/>
            </a:xfrm>
            <a:custGeom>
              <a:avLst/>
              <a:gdLst>
                <a:gd name="connsiteX0" fmla="*/ 0 w 12469"/>
                <a:gd name="connsiteY0" fmla="*/ 0 h 880444"/>
                <a:gd name="connsiteX1" fmla="*/ 0 w 12469"/>
                <a:gd name="connsiteY1" fmla="*/ 880444 h 88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9" h="880444">
                  <a:moveTo>
                    <a:pt x="0" y="0"/>
                  </a:moveTo>
                  <a:lnTo>
                    <a:pt x="0" y="880444"/>
                  </a:lnTo>
                </a:path>
              </a:pathLst>
            </a:custGeom>
            <a:ln w="24924" cap="flat">
              <a:solidFill>
                <a:srgbClr val="D9A13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559155-DCD7-41D1-8049-81A80A09CBFC}"/>
                </a:ext>
              </a:extLst>
            </p:cNvPr>
            <p:cNvSpPr/>
            <p:nvPr/>
          </p:nvSpPr>
          <p:spPr>
            <a:xfrm>
              <a:off x="2693195" y="7223767"/>
              <a:ext cx="4937769" cy="4937770"/>
            </a:xfrm>
            <a:custGeom>
              <a:avLst/>
              <a:gdLst>
                <a:gd name="connsiteX0" fmla="*/ 2468885 w 4937769"/>
                <a:gd name="connsiteY0" fmla="*/ 0 h 4937770"/>
                <a:gd name="connsiteX1" fmla="*/ 0 w 4937769"/>
                <a:gd name="connsiteY1" fmla="*/ 2468885 h 4937770"/>
                <a:gd name="connsiteX2" fmla="*/ 2468885 w 4937769"/>
                <a:gd name="connsiteY2" fmla="*/ 4937770 h 4937770"/>
                <a:gd name="connsiteX3" fmla="*/ 4937770 w 4937769"/>
                <a:gd name="connsiteY3" fmla="*/ 2468885 h 4937770"/>
                <a:gd name="connsiteX4" fmla="*/ 2468885 w 4937769"/>
                <a:gd name="connsiteY4" fmla="*/ 0 h 4937770"/>
                <a:gd name="connsiteX5" fmla="*/ 393027 w 4937769"/>
                <a:gd name="connsiteY5" fmla="*/ 2195313 h 4937770"/>
                <a:gd name="connsiteX6" fmla="*/ 546521 w 4937769"/>
                <a:gd name="connsiteY6" fmla="*/ 1651659 h 4937770"/>
                <a:gd name="connsiteX7" fmla="*/ 1126335 w 4937769"/>
                <a:gd name="connsiteY7" fmla="*/ 1389060 h 4937770"/>
                <a:gd name="connsiteX8" fmla="*/ 1662507 w 4937769"/>
                <a:gd name="connsiteY8" fmla="*/ 2246810 h 4937770"/>
                <a:gd name="connsiteX9" fmla="*/ 1603528 w 4937769"/>
                <a:gd name="connsiteY9" fmla="*/ 2367262 h 4937770"/>
                <a:gd name="connsiteX10" fmla="*/ 1026208 w 4937769"/>
                <a:gd name="connsiteY10" fmla="*/ 2747321 h 4937770"/>
                <a:gd name="connsiteX11" fmla="*/ 393027 w 4937769"/>
                <a:gd name="connsiteY11" fmla="*/ 2195313 h 4937770"/>
                <a:gd name="connsiteX12" fmla="*/ 2193317 w 4937769"/>
                <a:gd name="connsiteY12" fmla="*/ 3948096 h 4937770"/>
                <a:gd name="connsiteX13" fmla="*/ 1451156 w 4937769"/>
                <a:gd name="connsiteY13" fmla="*/ 4340624 h 4937770"/>
                <a:gd name="connsiteX14" fmla="*/ 998776 w 4937769"/>
                <a:gd name="connsiteY14" fmla="*/ 4002337 h 4937770"/>
                <a:gd name="connsiteX15" fmla="*/ 961369 w 4937769"/>
                <a:gd name="connsiteY15" fmla="*/ 3366412 h 4937770"/>
                <a:gd name="connsiteX16" fmla="*/ 1954160 w 4937769"/>
                <a:gd name="connsiteY16" fmla="*/ 3174138 h 4937770"/>
                <a:gd name="connsiteX17" fmla="*/ 2045434 w 4937769"/>
                <a:gd name="connsiteY17" fmla="*/ 3272395 h 4937770"/>
                <a:gd name="connsiteX18" fmla="*/ 2193317 w 4937769"/>
                <a:gd name="connsiteY18" fmla="*/ 3948096 h 4937770"/>
                <a:gd name="connsiteX19" fmla="*/ 2351301 w 4937769"/>
                <a:gd name="connsiteY19" fmla="*/ 1624975 h 4937770"/>
                <a:gd name="connsiteX20" fmla="*/ 1831588 w 4937769"/>
                <a:gd name="connsiteY20" fmla="*/ 1169229 h 4937770"/>
                <a:gd name="connsiteX21" fmla="*/ 2195687 w 4937769"/>
                <a:gd name="connsiteY21" fmla="*/ 412728 h 4937770"/>
                <a:gd name="connsiteX22" fmla="*/ 2760537 w 4937769"/>
                <a:gd name="connsiteY22" fmla="*/ 416219 h 4937770"/>
                <a:gd name="connsiteX23" fmla="*/ 3167779 w 4937769"/>
                <a:gd name="connsiteY23" fmla="*/ 905507 h 4937770"/>
                <a:gd name="connsiteX24" fmla="*/ 2483100 w 4937769"/>
                <a:gd name="connsiteY24" fmla="*/ 1649789 h 4937770"/>
                <a:gd name="connsiteX25" fmla="*/ 2351301 w 4937769"/>
                <a:gd name="connsiteY25" fmla="*/ 1624975 h 4937770"/>
                <a:gd name="connsiteX26" fmla="*/ 3929143 w 4937769"/>
                <a:gd name="connsiteY26" fmla="*/ 4007450 h 4937770"/>
                <a:gd name="connsiteX27" fmla="*/ 3476888 w 4937769"/>
                <a:gd name="connsiteY27" fmla="*/ 4346111 h 4937770"/>
                <a:gd name="connsiteX28" fmla="*/ 2856924 w 4937769"/>
                <a:gd name="connsiteY28" fmla="*/ 4202466 h 4937770"/>
                <a:gd name="connsiteX29" fmla="*/ 2952437 w 4937769"/>
                <a:gd name="connsiteY29" fmla="*/ 3195710 h 4937770"/>
                <a:gd name="connsiteX30" fmla="*/ 3072515 w 4937769"/>
                <a:gd name="connsiteY30" fmla="*/ 3135858 h 4937770"/>
                <a:gd name="connsiteX31" fmla="*/ 3761932 w 4937769"/>
                <a:gd name="connsiteY31" fmla="*/ 3184737 h 4937770"/>
                <a:gd name="connsiteX32" fmla="*/ 3929143 w 4937769"/>
                <a:gd name="connsiteY32" fmla="*/ 4007450 h 4937770"/>
                <a:gd name="connsiteX33" fmla="*/ 4187628 w 4937769"/>
                <a:gd name="connsiteY33" fmla="*/ 2615148 h 4937770"/>
                <a:gd name="connsiteX34" fmla="*/ 3257930 w 4937769"/>
                <a:gd name="connsiteY34" fmla="*/ 2217009 h 4937770"/>
                <a:gd name="connsiteX35" fmla="*/ 3237481 w 4937769"/>
                <a:gd name="connsiteY35" fmla="*/ 2084462 h 4937770"/>
                <a:gd name="connsiteX36" fmla="*/ 3494345 w 4937769"/>
                <a:gd name="connsiteY36" fmla="*/ 1442801 h 4937770"/>
                <a:gd name="connsiteX37" fmla="*/ 4328903 w 4937769"/>
                <a:gd name="connsiteY37" fmla="*/ 1534449 h 4937770"/>
                <a:gd name="connsiteX38" fmla="*/ 4513446 w 4937769"/>
                <a:gd name="connsiteY38" fmla="*/ 2068377 h 4937770"/>
                <a:gd name="connsiteX39" fmla="*/ 4187628 w 4937769"/>
                <a:gd name="connsiteY39" fmla="*/ 2615148 h 493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37769" h="4937770">
                  <a:moveTo>
                    <a:pt x="2468885" y="0"/>
                  </a:moveTo>
                  <a:cubicBezTo>
                    <a:pt x="1105387" y="0"/>
                    <a:pt x="0" y="1105387"/>
                    <a:pt x="0" y="2468885"/>
                  </a:cubicBezTo>
                  <a:cubicBezTo>
                    <a:pt x="0" y="3832383"/>
                    <a:pt x="1105387" y="4937770"/>
                    <a:pt x="2468885" y="4937770"/>
                  </a:cubicBezTo>
                  <a:cubicBezTo>
                    <a:pt x="3832383" y="4937770"/>
                    <a:pt x="4937770" y="3832383"/>
                    <a:pt x="4937770" y="2468885"/>
                  </a:cubicBezTo>
                  <a:cubicBezTo>
                    <a:pt x="4937770" y="1105387"/>
                    <a:pt x="3832383" y="0"/>
                    <a:pt x="2468885" y="0"/>
                  </a:cubicBezTo>
                  <a:close/>
                  <a:moveTo>
                    <a:pt x="393027" y="2195313"/>
                  </a:moveTo>
                  <a:cubicBezTo>
                    <a:pt x="415346" y="2010271"/>
                    <a:pt x="473078" y="1823858"/>
                    <a:pt x="546521" y="1651659"/>
                  </a:cubicBezTo>
                  <a:cubicBezTo>
                    <a:pt x="653880" y="1399658"/>
                    <a:pt x="859247" y="1318609"/>
                    <a:pt x="1126335" y="1389060"/>
                  </a:cubicBezTo>
                  <a:cubicBezTo>
                    <a:pt x="1421479" y="1466867"/>
                    <a:pt x="1725850" y="1951167"/>
                    <a:pt x="1662507" y="2246810"/>
                  </a:cubicBezTo>
                  <a:cubicBezTo>
                    <a:pt x="1651904" y="2290795"/>
                    <a:pt x="1631770" y="2331914"/>
                    <a:pt x="1603528" y="2367262"/>
                  </a:cubicBezTo>
                  <a:cubicBezTo>
                    <a:pt x="1453899" y="2557915"/>
                    <a:pt x="1264618" y="2693828"/>
                    <a:pt x="1026208" y="2747321"/>
                  </a:cubicBezTo>
                  <a:cubicBezTo>
                    <a:pt x="648394" y="2831861"/>
                    <a:pt x="347015" y="2576743"/>
                    <a:pt x="393027" y="2195313"/>
                  </a:cubicBezTo>
                  <a:close/>
                  <a:moveTo>
                    <a:pt x="2193317" y="3948096"/>
                  </a:moveTo>
                  <a:cubicBezTo>
                    <a:pt x="2136957" y="4330774"/>
                    <a:pt x="1790690" y="4520429"/>
                    <a:pt x="1451156" y="4340624"/>
                  </a:cubicBezTo>
                  <a:cubicBezTo>
                    <a:pt x="1286439" y="4253340"/>
                    <a:pt x="1133193" y="4132639"/>
                    <a:pt x="998776" y="4002337"/>
                  </a:cubicBezTo>
                  <a:cubicBezTo>
                    <a:pt x="802138" y="3811559"/>
                    <a:pt x="800143" y="3590856"/>
                    <a:pt x="961369" y="3366412"/>
                  </a:cubicBezTo>
                  <a:cubicBezTo>
                    <a:pt x="1139927" y="3118775"/>
                    <a:pt x="1701161" y="3008548"/>
                    <a:pt x="1954160" y="3174138"/>
                  </a:cubicBezTo>
                  <a:cubicBezTo>
                    <a:pt x="1991419" y="3199804"/>
                    <a:pt x="2022579" y="3233348"/>
                    <a:pt x="2045434" y="3272395"/>
                  </a:cubicBezTo>
                  <a:cubicBezTo>
                    <a:pt x="2169626" y="3481003"/>
                    <a:pt x="2229104" y="3706445"/>
                    <a:pt x="2193317" y="3948096"/>
                  </a:cubicBezTo>
                  <a:close/>
                  <a:moveTo>
                    <a:pt x="2351301" y="1624975"/>
                  </a:moveTo>
                  <a:cubicBezTo>
                    <a:pt x="2127730" y="1531208"/>
                    <a:pt x="1946429" y="1384945"/>
                    <a:pt x="1831588" y="1169229"/>
                  </a:cubicBezTo>
                  <a:cubicBezTo>
                    <a:pt x="1649789" y="827949"/>
                    <a:pt x="1815753" y="469587"/>
                    <a:pt x="2195687" y="412728"/>
                  </a:cubicBezTo>
                  <a:cubicBezTo>
                    <a:pt x="2380105" y="385046"/>
                    <a:pt x="2574997" y="391281"/>
                    <a:pt x="2760537" y="416219"/>
                  </a:cubicBezTo>
                  <a:cubicBezTo>
                    <a:pt x="3031990" y="452878"/>
                    <a:pt x="3164662" y="629316"/>
                    <a:pt x="3167779" y="905507"/>
                  </a:cubicBezTo>
                  <a:cubicBezTo>
                    <a:pt x="3171146" y="1210751"/>
                    <a:pt x="2784977" y="1632706"/>
                    <a:pt x="2483100" y="1649789"/>
                  </a:cubicBezTo>
                  <a:cubicBezTo>
                    <a:pt x="2437883" y="1651222"/>
                    <a:pt x="2392900" y="1642753"/>
                    <a:pt x="2351301" y="1624975"/>
                  </a:cubicBezTo>
                  <a:close/>
                  <a:moveTo>
                    <a:pt x="3929143" y="4007450"/>
                  </a:moveTo>
                  <a:cubicBezTo>
                    <a:pt x="3798966" y="4140994"/>
                    <a:pt x="3639860" y="4253839"/>
                    <a:pt x="3476888" y="4346111"/>
                  </a:cubicBezTo>
                  <a:cubicBezTo>
                    <a:pt x="3238479" y="4480902"/>
                    <a:pt x="3026254" y="4420925"/>
                    <a:pt x="2856924" y="4202466"/>
                  </a:cubicBezTo>
                  <a:cubicBezTo>
                    <a:pt x="2669887" y="3961314"/>
                    <a:pt x="2722257" y="3391974"/>
                    <a:pt x="2952437" y="3195710"/>
                  </a:cubicBezTo>
                  <a:cubicBezTo>
                    <a:pt x="2987572" y="3167167"/>
                    <a:pt x="3028573" y="3146731"/>
                    <a:pt x="3072515" y="3135858"/>
                  </a:cubicBezTo>
                  <a:cubicBezTo>
                    <a:pt x="3307184" y="3075383"/>
                    <a:pt x="3540107" y="3082366"/>
                    <a:pt x="3761932" y="3184737"/>
                  </a:cubicBezTo>
                  <a:cubicBezTo>
                    <a:pt x="4113062" y="3346836"/>
                    <a:pt x="4197478" y="3732505"/>
                    <a:pt x="3929143" y="4007450"/>
                  </a:cubicBezTo>
                  <a:close/>
                  <a:moveTo>
                    <a:pt x="4187628" y="2615148"/>
                  </a:moveTo>
                  <a:cubicBezTo>
                    <a:pt x="3900838" y="2719888"/>
                    <a:pt x="3374392" y="2496193"/>
                    <a:pt x="3257930" y="2217009"/>
                  </a:cubicBezTo>
                  <a:cubicBezTo>
                    <a:pt x="3241535" y="2174845"/>
                    <a:pt x="3234556" y="2129607"/>
                    <a:pt x="3237481" y="2084462"/>
                  </a:cubicBezTo>
                  <a:cubicBezTo>
                    <a:pt x="3251571" y="1842561"/>
                    <a:pt x="3329129" y="1623105"/>
                    <a:pt x="3494345" y="1442801"/>
                  </a:cubicBezTo>
                  <a:cubicBezTo>
                    <a:pt x="3756196" y="1157882"/>
                    <a:pt x="4148849" y="1195165"/>
                    <a:pt x="4328903" y="1534449"/>
                  </a:cubicBezTo>
                  <a:cubicBezTo>
                    <a:pt x="4416187" y="1699167"/>
                    <a:pt x="4475415" y="1885081"/>
                    <a:pt x="4513446" y="2068377"/>
                  </a:cubicBezTo>
                  <a:cubicBezTo>
                    <a:pt x="4569308" y="2336588"/>
                    <a:pt x="4447110" y="2520383"/>
                    <a:pt x="4187628" y="2615148"/>
                  </a:cubicBezTo>
                  <a:close/>
                </a:path>
              </a:pathLst>
            </a:custGeom>
            <a:solidFill>
              <a:srgbClr val="F2EBD5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2F66168-83DF-4C60-A77A-CB4021CEDF08}"/>
                </a:ext>
              </a:extLst>
            </p:cNvPr>
            <p:cNvSpPr/>
            <p:nvPr/>
          </p:nvSpPr>
          <p:spPr>
            <a:xfrm>
              <a:off x="2845442" y="7372024"/>
              <a:ext cx="4668436" cy="4668437"/>
            </a:xfrm>
            <a:custGeom>
              <a:avLst/>
              <a:gdLst>
                <a:gd name="connsiteX0" fmla="*/ 4668437 w 4668436"/>
                <a:gd name="connsiteY0" fmla="*/ 2334219 h 4668437"/>
                <a:gd name="connsiteX1" fmla="*/ 2334218 w 4668436"/>
                <a:gd name="connsiteY1" fmla="*/ 4668437 h 4668437"/>
                <a:gd name="connsiteX2" fmla="*/ 0 w 4668436"/>
                <a:gd name="connsiteY2" fmla="*/ 2334219 h 4668437"/>
                <a:gd name="connsiteX3" fmla="*/ 2334218 w 4668436"/>
                <a:gd name="connsiteY3" fmla="*/ 0 h 4668437"/>
                <a:gd name="connsiteX4" fmla="*/ 4668437 w 4668436"/>
                <a:gd name="connsiteY4" fmla="*/ 2334219 h 466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436" h="4668437">
                  <a:moveTo>
                    <a:pt x="4668437" y="2334219"/>
                  </a:moveTo>
                  <a:cubicBezTo>
                    <a:pt x="4668437" y="3623372"/>
                    <a:pt x="3623372" y="4668437"/>
                    <a:pt x="2334218" y="4668437"/>
                  </a:cubicBezTo>
                  <a:cubicBezTo>
                    <a:pt x="1045065" y="4668437"/>
                    <a:pt x="0" y="3623372"/>
                    <a:pt x="0" y="2334219"/>
                  </a:cubicBezTo>
                  <a:cubicBezTo>
                    <a:pt x="0" y="1045065"/>
                    <a:pt x="1045065" y="0"/>
                    <a:pt x="2334218" y="0"/>
                  </a:cubicBezTo>
                  <a:cubicBezTo>
                    <a:pt x="3623372" y="0"/>
                    <a:pt x="4668437" y="1045065"/>
                    <a:pt x="4668437" y="2334219"/>
                  </a:cubicBezTo>
                  <a:close/>
                </a:path>
              </a:pathLst>
            </a:custGeom>
            <a:noFill/>
            <a:ln w="24924" cap="flat">
              <a:solidFill>
                <a:srgbClr val="EAB54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BDB2AE4-6269-4AF5-8CC3-A993C7D7AE1D}"/>
                </a:ext>
              </a:extLst>
            </p:cNvPr>
            <p:cNvSpPr/>
            <p:nvPr/>
          </p:nvSpPr>
          <p:spPr>
            <a:xfrm>
              <a:off x="4814565" y="9224935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F34767C-13C2-4D2A-A6C1-EA39A2D6412B}"/>
                </a:ext>
              </a:extLst>
            </p:cNvPr>
            <p:cNvSpPr/>
            <p:nvPr/>
          </p:nvSpPr>
          <p:spPr>
            <a:xfrm>
              <a:off x="5273054" y="9224935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8CBEFE4-2F89-4EC9-B733-803AA020AF56}"/>
                </a:ext>
              </a:extLst>
            </p:cNvPr>
            <p:cNvSpPr/>
            <p:nvPr/>
          </p:nvSpPr>
          <p:spPr>
            <a:xfrm>
              <a:off x="4814565" y="10020340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6"/>
                    <a:pt x="184265" y="237412"/>
                    <a:pt x="118706" y="237412"/>
                  </a:cubicBezTo>
                  <a:cubicBezTo>
                    <a:pt x="53146" y="237412"/>
                    <a:pt x="0" y="184266"/>
                    <a:pt x="0" y="118706"/>
                  </a:cubicBezTo>
                  <a:cubicBezTo>
                    <a:pt x="0" y="53147"/>
                    <a:pt x="53146" y="0"/>
                    <a:pt x="118706" y="0"/>
                  </a:cubicBezTo>
                  <a:cubicBezTo>
                    <a:pt x="184265" y="0"/>
                    <a:pt x="237412" y="53147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6262E31-03CB-44EC-B22E-9373A9B57DBB}"/>
                </a:ext>
              </a:extLst>
            </p:cNvPr>
            <p:cNvSpPr/>
            <p:nvPr/>
          </p:nvSpPr>
          <p:spPr>
            <a:xfrm>
              <a:off x="5273054" y="10020340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6"/>
                    <a:pt x="184265" y="237412"/>
                    <a:pt x="118706" y="237412"/>
                  </a:cubicBezTo>
                  <a:cubicBezTo>
                    <a:pt x="53146" y="237412"/>
                    <a:pt x="0" y="184266"/>
                    <a:pt x="0" y="118706"/>
                  </a:cubicBezTo>
                  <a:cubicBezTo>
                    <a:pt x="0" y="53147"/>
                    <a:pt x="53146" y="0"/>
                    <a:pt x="118706" y="0"/>
                  </a:cubicBezTo>
                  <a:cubicBezTo>
                    <a:pt x="184265" y="0"/>
                    <a:pt x="237412" y="53147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B7FECB1-A8DC-40F4-A41B-F01BA7B3FACF}"/>
                </a:ext>
              </a:extLst>
            </p:cNvPr>
            <p:cNvSpPr/>
            <p:nvPr/>
          </p:nvSpPr>
          <p:spPr>
            <a:xfrm>
              <a:off x="4589996" y="9627313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71BE22-5696-4493-8CBC-51BE2B0F563D}"/>
                </a:ext>
              </a:extLst>
            </p:cNvPr>
            <p:cNvSpPr/>
            <p:nvPr/>
          </p:nvSpPr>
          <p:spPr>
            <a:xfrm>
              <a:off x="5507100" y="9627313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6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6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DF618D4-0EE9-4F1D-AB95-370E4A0B24F2}"/>
                </a:ext>
              </a:extLst>
            </p:cNvPr>
            <p:cNvSpPr/>
            <p:nvPr/>
          </p:nvSpPr>
          <p:spPr>
            <a:xfrm>
              <a:off x="4985143" y="9570454"/>
              <a:ext cx="360606" cy="360606"/>
            </a:xfrm>
            <a:custGeom>
              <a:avLst/>
              <a:gdLst>
                <a:gd name="connsiteX0" fmla="*/ 360607 w 360606"/>
                <a:gd name="connsiteY0" fmla="*/ 180303 h 360606"/>
                <a:gd name="connsiteX1" fmla="*/ 180303 w 360606"/>
                <a:gd name="connsiteY1" fmla="*/ 360607 h 360606"/>
                <a:gd name="connsiteX2" fmla="*/ 0 w 360606"/>
                <a:gd name="connsiteY2" fmla="*/ 180303 h 360606"/>
                <a:gd name="connsiteX3" fmla="*/ 180303 w 360606"/>
                <a:gd name="connsiteY3" fmla="*/ 0 h 360606"/>
                <a:gd name="connsiteX4" fmla="*/ 360607 w 360606"/>
                <a:gd name="connsiteY4" fmla="*/ 180303 h 3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06" h="360606">
                  <a:moveTo>
                    <a:pt x="360607" y="180303"/>
                  </a:moveTo>
                  <a:cubicBezTo>
                    <a:pt x="360607" y="279882"/>
                    <a:pt x="279882" y="360607"/>
                    <a:pt x="180303" y="360607"/>
                  </a:cubicBezTo>
                  <a:cubicBezTo>
                    <a:pt x="80724" y="360607"/>
                    <a:pt x="0" y="279882"/>
                    <a:pt x="0" y="180303"/>
                  </a:cubicBezTo>
                  <a:cubicBezTo>
                    <a:pt x="0" y="80725"/>
                    <a:pt x="80724" y="0"/>
                    <a:pt x="180303" y="0"/>
                  </a:cubicBezTo>
                  <a:cubicBezTo>
                    <a:pt x="279882" y="0"/>
                    <a:pt x="360607" y="80725"/>
                    <a:pt x="360607" y="180303"/>
                  </a:cubicBez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61A45D7-0C07-45F0-B0F5-843F2440FB8B}"/>
                </a:ext>
              </a:extLst>
            </p:cNvPr>
            <p:cNvSpPr/>
            <p:nvPr/>
          </p:nvSpPr>
          <p:spPr>
            <a:xfrm>
              <a:off x="8882995" y="10452894"/>
              <a:ext cx="12469" cy="880444"/>
            </a:xfrm>
            <a:custGeom>
              <a:avLst/>
              <a:gdLst>
                <a:gd name="connsiteX0" fmla="*/ 0 w 12469"/>
                <a:gd name="connsiteY0" fmla="*/ 0 h 880444"/>
                <a:gd name="connsiteX1" fmla="*/ 0 w 12469"/>
                <a:gd name="connsiteY1" fmla="*/ 880444 h 88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9" h="880444">
                  <a:moveTo>
                    <a:pt x="0" y="0"/>
                  </a:moveTo>
                  <a:lnTo>
                    <a:pt x="0" y="880444"/>
                  </a:lnTo>
                </a:path>
              </a:pathLst>
            </a:custGeom>
            <a:ln w="24924" cap="flat">
              <a:solidFill>
                <a:srgbClr val="D9A13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AB976EB6-14FA-49ED-A634-7AA061122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480" y="7223760"/>
            <a:ext cx="715725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7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 Banner">
            <a:extLst>
              <a:ext uri="{FF2B5EF4-FFF2-40B4-BE49-F238E27FC236}">
                <a16:creationId xmlns:a16="http://schemas.microsoft.com/office/drawing/2014/main" id="{5B89B82C-D2A5-43F9-A159-05C5562CEB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5667" y="769600"/>
            <a:ext cx="9147067" cy="5081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696601"/>
            <a:ext cx="7772400" cy="1047280"/>
          </a:xfrm>
        </p:spPr>
        <p:txBody>
          <a:bodyPr anchor="b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6370379"/>
            <a:ext cx="8549640" cy="1330835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035808"/>
            <a:ext cx="7772400" cy="585220"/>
          </a:xfrm>
        </p:spPr>
        <p:txBody>
          <a:bodyPr/>
          <a:lstStyle>
            <a:lvl1pPr algn="ctr">
              <a:buNone/>
              <a:defRPr sz="4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342DC2-3E2B-4F46-B2EB-A8E6FB1736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3922776"/>
            <a:ext cx="7772400" cy="585216"/>
          </a:xfrm>
        </p:spPr>
        <p:txBody>
          <a:bodyPr/>
          <a:lstStyle>
            <a:lvl1pPr algn="ctr">
              <a:buNone/>
              <a:defRPr sz="4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3" name="Picture 12" descr="Tickets">
            <a:extLst>
              <a:ext uri="{FF2B5EF4-FFF2-40B4-BE49-F238E27FC236}">
                <a16:creationId xmlns:a16="http://schemas.microsoft.com/office/drawing/2014/main" id="{F7B18D3E-16C8-44E4-9170-112EFB75CF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42154" y="7844722"/>
            <a:ext cx="5974092" cy="449963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B9838E-55FE-40CB-9C78-9A2E3D6FF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19856" y="9884664"/>
            <a:ext cx="3858768" cy="704088"/>
          </a:xfrm>
        </p:spPr>
        <p:txBody>
          <a:bodyPr/>
          <a:lstStyle>
            <a:lvl1pPr algn="ctr">
              <a:buNone/>
              <a:defRPr sz="4000" b="1">
                <a:solidFill>
                  <a:schemeClr val="accent6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8532C-0936-46B9-9731-C8C8B17D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60520" y="10746606"/>
            <a:ext cx="2313432" cy="557784"/>
          </a:xfrm>
        </p:spPr>
        <p:txBody>
          <a:bodyPr/>
          <a:lstStyle>
            <a:lvl1pPr algn="ctr">
              <a:buNone/>
              <a:defRPr sz="3000">
                <a:solidFill>
                  <a:schemeClr val="accent6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0447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mmons.wikimedia.org/wiki/File:Flag_of_the_United_States.svg?uselang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commons.wikimedia.org/wiki/File:Flag_of_the_United_Kingdom_(3-5).svg?uselang=f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hyperlink" Target="https://commons.wikimedia.org/wiki/File:Flag_of_the_United_States.svg?uselang=f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ommons.wikimedia.org/wiki/File:Flag_of_the_United_Kingdom_(3-5).svg?uselang=f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mmons.wikimedia.org/wiki/File:Flag_of_the_United_States.svg?uselang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commons.wikimedia.org/wiki/File:Flag_of_the_United_Kingdom_(3-5).svg?uselang=f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customXml" Target="../ink/ink33.xml"/><Relationship Id="rId21" Type="http://schemas.openxmlformats.org/officeDocument/2006/relationships/customXml" Target="../ink/ink15.xml"/><Relationship Id="rId34" Type="http://schemas.openxmlformats.org/officeDocument/2006/relationships/customXml" Target="../ink/ink28.xml"/><Relationship Id="rId42" Type="http://schemas.openxmlformats.org/officeDocument/2006/relationships/image" Target="../media/image14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customXml" Target="../ink/ink31.xml"/><Relationship Id="rId40" Type="http://schemas.openxmlformats.org/officeDocument/2006/relationships/customXml" Target="../ink/ink34.xml"/><Relationship Id="rId45" Type="http://schemas.openxmlformats.org/officeDocument/2006/relationships/customXml" Target="../ink/ink37.xml"/><Relationship Id="rId5" Type="http://schemas.openxmlformats.org/officeDocument/2006/relationships/customXml" Target="../ink/ink1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30.xml"/><Relationship Id="rId10" Type="http://schemas.openxmlformats.org/officeDocument/2006/relationships/customXml" Target="../ink/ink4.xml"/><Relationship Id="rId19" Type="http://schemas.openxmlformats.org/officeDocument/2006/relationships/customXml" Target="../ink/ink13.xml"/><Relationship Id="rId31" Type="http://schemas.openxmlformats.org/officeDocument/2006/relationships/customXml" Target="../ink/ink25.xml"/><Relationship Id="rId44" Type="http://schemas.openxmlformats.org/officeDocument/2006/relationships/image" Target="../media/image15.png"/><Relationship Id="rId4" Type="http://schemas.openxmlformats.org/officeDocument/2006/relationships/image" Target="../media/image11.svg"/><Relationship Id="rId9" Type="http://schemas.openxmlformats.org/officeDocument/2006/relationships/customXml" Target="../ink/ink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customXml" Target="../ink/ink29.xml"/><Relationship Id="rId43" Type="http://schemas.openxmlformats.org/officeDocument/2006/relationships/customXml" Target="../ink/ink36.xml"/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customXml" Target="../ink/ink27.xml"/><Relationship Id="rId38" Type="http://schemas.openxmlformats.org/officeDocument/2006/relationships/customXml" Target="../ink/ink32.xml"/><Relationship Id="rId20" Type="http://schemas.openxmlformats.org/officeDocument/2006/relationships/customXml" Target="../ink/ink14.xml"/><Relationship Id="rId41" Type="http://schemas.openxmlformats.org/officeDocument/2006/relationships/customXml" Target="../ink/ink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mmons.wikimedia.org/wiki/File:Flag_of_the_United_States.svg?uselang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commons.wikimedia.org/wiki/File:Flag_of_the_United_Kingdom_(3-5).svg?uselang=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216152"/>
            <a:ext cx="8549640" cy="2923716"/>
          </a:xfrm>
        </p:spPr>
        <p:txBody>
          <a:bodyPr>
            <a:normAutofit/>
          </a:bodyPr>
          <a:lstStyle/>
          <a:p>
            <a:r>
              <a:rPr lang="en-US" dirty="0"/>
              <a:t>ISETN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606A8-6194-4265-A07B-1C724DC5F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" y="5788152"/>
            <a:ext cx="8549640" cy="133083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CHERNOBYL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242D-AFC5-4CD0-B951-AF97D7D40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2058" y="789172"/>
            <a:ext cx="9304020" cy="2235704"/>
          </a:xfrm>
        </p:spPr>
        <p:txBody>
          <a:bodyPr>
            <a:normAutofit/>
          </a:bodyPr>
          <a:lstStyle/>
          <a:p>
            <a:r>
              <a:rPr lang="en-US" dirty="0"/>
              <a:t>Ahmed bougatf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4AD37-BC73-4FBC-B3DF-B6A1BB682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9241" y="12491408"/>
            <a:ext cx="9257128" cy="1146368"/>
          </a:xfrm>
        </p:spPr>
        <p:txBody>
          <a:bodyPr>
            <a:normAutofit/>
          </a:bodyPr>
          <a:lstStyle/>
          <a:p>
            <a:r>
              <a:rPr lang="en-US" sz="2800" dirty="0"/>
              <a:t>Mini-</a:t>
            </a:r>
            <a:r>
              <a:rPr lang="en-US" sz="2800" dirty="0" err="1"/>
              <a:t>série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752B0A-FC36-4E07-AA17-A2FE10D9C1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3637776"/>
            <a:ext cx="9983958" cy="15282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Extrait d'une histoire vraie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0984" y="4365225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9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1F288-B0BE-49C8-AD97-B2DC7FE1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" y="1522271"/>
            <a:ext cx="8549640" cy="133083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1,1:23:45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1:23:45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fr-FR" sz="1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2,Veuillez garder votre calme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Please</a:t>
            </a:r>
          </a:p>
          <a:p>
            <a:pPr algn="l"/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Remain Calm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fr-FR" sz="1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4400" i="1" dirty="0">
                <a:solidFill>
                  <a:srgbClr val="202122"/>
                </a:solidFill>
                <a:latin typeface="Arial" panose="020B0604020202020204" pitchFamily="34" charset="0"/>
              </a:rPr>
              <a:t>3,</a:t>
            </a:r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 la terre s'ouvre !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 Wide, O</a:t>
            </a:r>
          </a:p>
          <a:p>
            <a:pPr algn="l"/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Earth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fr-FR" sz="14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fr-FR" sz="14400" dirty="0">
                <a:solidFill>
                  <a:srgbClr val="202122"/>
                </a:solidFill>
                <a:latin typeface="Arial" panose="020B0604020202020204" pitchFamily="34" charset="0"/>
              </a:rPr>
              <a:t>4,</a:t>
            </a:r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 Bonheur de toute l'humanité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</a:t>
            </a:r>
          </a:p>
          <a:p>
            <a:pPr algn="l"/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Happiness of All Mankind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fr-FR" sz="14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fr-FR" sz="1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FR" sz="14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fr-FR" sz="1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FR" sz="14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fr-FR" sz="1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FR" sz="14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fr-FR" sz="1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FR" sz="14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fr-FR" sz="1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FR" sz="1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FR" sz="1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5,Mémoire éternelle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r-FR" sz="14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Vichnaya Pamyat</a:t>
            </a:r>
            <a:r>
              <a:rPr lang="fr-FR" sz="1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br>
              <a:rPr lang="fr-FR" sz="6600" dirty="0"/>
            </a:br>
            <a:endParaRPr lang="fr-FR" sz="1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9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550C-42F5-4D04-841B-4C859F7BC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349" y="616417"/>
            <a:ext cx="8549640" cy="1139247"/>
          </a:xfrm>
        </p:spPr>
        <p:txBody>
          <a:bodyPr/>
          <a:lstStyle/>
          <a:p>
            <a:r>
              <a:rPr lang="fr-FR" sz="5400" b="0" dirty="0">
                <a:solidFill>
                  <a:schemeClr val="bg1">
                    <a:lumMod val="95000"/>
                  </a:schemeClr>
                </a:solidFill>
              </a:rPr>
              <a:t>EPISODES</a:t>
            </a:r>
            <a:endParaRPr lang="fr-FR" sz="4800" b="0" dirty="0">
              <a:solidFill>
                <a:schemeClr val="bg1">
                  <a:lumMod val="9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2051" name="Picture 3" descr="Drapeau des États-Unis">
            <a:hlinkClick r:id="rId2" tooltip="Drapeau des États-Unis"/>
            <a:extLst>
              <a:ext uri="{FF2B5EF4-FFF2-40B4-BE49-F238E27FC236}">
                <a16:creationId xmlns:a16="http://schemas.microsoft.com/office/drawing/2014/main" id="{6751987D-6091-4385-B22F-B0372C7A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-128588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peau du Royaume-Uni">
            <a:hlinkClick r:id="rId4" tooltip="Drapeau du Royaume-Uni"/>
            <a:extLst>
              <a:ext uri="{FF2B5EF4-FFF2-40B4-BE49-F238E27FC236}">
                <a16:creationId xmlns:a16="http://schemas.microsoft.com/office/drawing/2014/main" id="{25C6E002-B37E-4E2D-82F0-54CC4B72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-128588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28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1F288-B0BE-49C8-AD97-B2DC7FE1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87" y="956211"/>
            <a:ext cx="8549640" cy="1330835"/>
          </a:xfrm>
        </p:spPr>
        <p:txBody>
          <a:bodyPr>
            <a:normAutofit fontScale="85000" lnSpcReduction="20000"/>
          </a:bodyPr>
          <a:lstStyle/>
          <a:p>
            <a:br>
              <a:rPr lang="fr-FR" sz="6600" dirty="0"/>
            </a:br>
            <a:r>
              <a:rPr lang="fr-FR" sz="6600" dirty="0"/>
              <a:t>LES PERSONNAGES:</a:t>
            </a:r>
            <a:endParaRPr lang="fr-FR" sz="1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9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2051" name="Picture 3" descr="Drapeau des États-Unis">
            <a:hlinkClick r:id="rId2" tooltip="Drapeau des États-Unis"/>
            <a:extLst>
              <a:ext uri="{FF2B5EF4-FFF2-40B4-BE49-F238E27FC236}">
                <a16:creationId xmlns:a16="http://schemas.microsoft.com/office/drawing/2014/main" id="{6751987D-6091-4385-B22F-B0372C7A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-128588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peau du Royaume-Uni">
            <a:hlinkClick r:id="rId4" tooltip="Drapeau du Royaume-Uni"/>
            <a:extLst>
              <a:ext uri="{FF2B5EF4-FFF2-40B4-BE49-F238E27FC236}">
                <a16:creationId xmlns:a16="http://schemas.microsoft.com/office/drawing/2014/main" id="{25C6E002-B37E-4E2D-82F0-54CC4B72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-128588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B88D3-DB2C-4F99-8402-08A12AD59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2" y="3589553"/>
            <a:ext cx="9994135" cy="5885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61303-C382-4BE3-9AEE-6390C2FBE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5" y="9451458"/>
            <a:ext cx="9994135" cy="60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2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1F288-B0BE-49C8-AD97-B2DC7FE1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87" y="557626"/>
            <a:ext cx="8549640" cy="1330835"/>
          </a:xfrm>
        </p:spPr>
        <p:txBody>
          <a:bodyPr>
            <a:normAutofit fontScale="25000" lnSpcReduction="20000"/>
          </a:bodyPr>
          <a:lstStyle/>
          <a:p>
            <a:r>
              <a:rPr lang="fr-FR" sz="1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Les Récompenses:</a:t>
            </a:r>
          </a:p>
          <a:p>
            <a:endParaRPr lang="fr-FR" sz="14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6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  Emmy Awards 2019</a:t>
            </a:r>
            <a:r>
              <a:rPr lang="fr-FR" sz="16000" b="1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/>
            <a:endParaRPr lang="fr-FR" sz="14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600200" lvl="1" indent="-1143000" algn="l">
              <a:buFont typeface="Arial" panose="020B0604020202020204" pitchFamily="34" charset="0"/>
              <a:buChar char="•"/>
            </a:pPr>
            <a:r>
              <a:rPr lang="fr-FR" sz="14400" dirty="0">
                <a:latin typeface="Arial" panose="020B0604020202020204" pitchFamily="34" charset="0"/>
              </a:rPr>
              <a:t>Meilleure série limitée</a:t>
            </a:r>
            <a:endParaRPr lang="fr-FR" sz="14400" b="0" i="0" dirty="0">
              <a:effectLst/>
              <a:latin typeface="Arial" panose="020B0604020202020204" pitchFamily="34" charset="0"/>
            </a:endParaRPr>
          </a:p>
          <a:p>
            <a:pPr marL="1600200" lvl="1" indent="-1143000" algn="l">
              <a:buFont typeface="Arial" panose="020B0604020202020204" pitchFamily="34" charset="0"/>
              <a:buChar char="•"/>
            </a:pPr>
            <a:r>
              <a:rPr lang="fr-FR" sz="14400" dirty="0">
                <a:latin typeface="Arial" panose="020B0604020202020204" pitchFamily="34" charset="0"/>
              </a:rPr>
              <a:t>Meilleure réalisation </a:t>
            </a:r>
            <a:r>
              <a:rPr lang="fr-FR" sz="14400" b="0" i="0" dirty="0">
                <a:effectLst/>
                <a:latin typeface="Arial" panose="020B0604020202020204" pitchFamily="34" charset="0"/>
              </a:rPr>
              <a:t>pour </a:t>
            </a:r>
            <a:r>
              <a:rPr lang="fr-FR" sz="14400" dirty="0">
                <a:latin typeface="Arial" panose="020B0604020202020204" pitchFamily="34" charset="0"/>
              </a:rPr>
              <a:t>Johan Renck</a:t>
            </a:r>
            <a:endParaRPr lang="fr-FR" sz="14400" b="0" i="0" dirty="0">
              <a:effectLst/>
              <a:latin typeface="Arial" panose="020B0604020202020204" pitchFamily="34" charset="0"/>
            </a:endParaRPr>
          </a:p>
          <a:p>
            <a:pPr marL="1600200" lvl="1" indent="-1143000" algn="l">
              <a:buFont typeface="Arial" panose="020B0604020202020204" pitchFamily="34" charset="0"/>
              <a:buChar char="•"/>
            </a:pPr>
            <a:r>
              <a:rPr lang="fr-FR" sz="14400" dirty="0">
                <a:latin typeface="Arial" panose="020B0604020202020204" pitchFamily="34" charset="0"/>
              </a:rPr>
              <a:t>Meilleur scénario pour</a:t>
            </a:r>
            <a:r>
              <a:rPr lang="fr-FR" sz="14400" b="0" i="0" dirty="0">
                <a:effectLst/>
                <a:latin typeface="Arial" panose="020B0604020202020204" pitchFamily="34" charset="0"/>
              </a:rPr>
              <a:t> </a:t>
            </a:r>
            <a:r>
              <a:rPr lang="fr-FR" sz="14400" dirty="0">
                <a:latin typeface="Arial" panose="020B0604020202020204" pitchFamily="34" charset="0"/>
              </a:rPr>
              <a:t>Craig Mazin</a:t>
            </a:r>
            <a:endParaRPr lang="fr-FR" sz="14400" b="0" i="0" dirty="0">
              <a:effectLst/>
              <a:latin typeface="Arial" panose="020B0604020202020204" pitchFamily="34" charset="0"/>
            </a:endParaRPr>
          </a:p>
          <a:p>
            <a:pPr marL="1600200" lvl="1" indent="-1143000" algn="l">
              <a:buFont typeface="Arial" panose="020B0604020202020204" pitchFamily="34" charset="0"/>
              <a:buChar char="•"/>
            </a:pPr>
            <a:r>
              <a:rPr lang="fr-FR" sz="14400" dirty="0">
                <a:latin typeface="Arial" panose="020B0604020202020204" pitchFamily="34" charset="0"/>
              </a:rPr>
              <a:t>Meilleure musique </a:t>
            </a:r>
          </a:p>
          <a:p>
            <a:pPr marL="1600200" lvl="1" indent="-1143000" algn="l">
              <a:buFont typeface="Arial" panose="020B0604020202020204" pitchFamily="34" charset="0"/>
              <a:buChar char="•"/>
            </a:pPr>
            <a:endParaRPr lang="fr-FR" sz="14400" dirty="0">
              <a:latin typeface="Arial" panose="020B0604020202020204" pitchFamily="34" charset="0"/>
            </a:endParaRPr>
          </a:p>
          <a:p>
            <a:pPr marL="457200" lvl="1" algn="l"/>
            <a:r>
              <a:rPr lang="fr-FR" sz="16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Golden Globes 2020 </a:t>
            </a:r>
            <a:r>
              <a:rPr lang="fr-FR" sz="16000" b="1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algn="l"/>
            <a:endParaRPr lang="fr-FR" sz="16000" b="1" i="0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600200" lvl="1" indent="-1143000" algn="l">
              <a:buFont typeface="Arial" panose="020B0604020202020204" pitchFamily="34" charset="0"/>
              <a:buChar char="•"/>
            </a:pPr>
            <a:r>
              <a:rPr lang="fr-FR" sz="14400" dirty="0">
                <a:latin typeface="Arial" panose="020B0604020202020204" pitchFamily="34" charset="0"/>
              </a:rPr>
              <a:t>Meilleure mini-série ou meilleur téléfilm</a:t>
            </a:r>
            <a:endParaRPr lang="fr-FR" sz="14400" b="0" i="0" dirty="0">
              <a:effectLst/>
              <a:latin typeface="Arial" panose="020B0604020202020204" pitchFamily="34" charset="0"/>
            </a:endParaRPr>
          </a:p>
          <a:p>
            <a:pPr marL="457200" lvl="1" algn="l"/>
            <a:endParaRPr lang="fr-FR" sz="14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9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2051" name="Picture 3" descr="Drapeau des États-Unis">
            <a:hlinkClick r:id="rId2" tooltip="Drapeau des États-Unis"/>
            <a:extLst>
              <a:ext uri="{FF2B5EF4-FFF2-40B4-BE49-F238E27FC236}">
                <a16:creationId xmlns:a16="http://schemas.microsoft.com/office/drawing/2014/main" id="{6751987D-6091-4385-B22F-B0372C7A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-128588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peau du Royaume-Uni">
            <a:hlinkClick r:id="rId4" tooltip="Drapeau du Royaume-Uni"/>
            <a:extLst>
              <a:ext uri="{FF2B5EF4-FFF2-40B4-BE49-F238E27FC236}">
                <a16:creationId xmlns:a16="http://schemas.microsoft.com/office/drawing/2014/main" id="{25C6E002-B37E-4E2D-82F0-54CC4B72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-128588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0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C2AB-EBD2-4242-8747-03C41FFB3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7059"/>
            <a:ext cx="7772400" cy="1690818"/>
          </a:xfrm>
        </p:spPr>
        <p:txBody>
          <a:bodyPr>
            <a:normAutofit/>
          </a:bodyPr>
          <a:lstStyle/>
          <a:p>
            <a:r>
              <a:rPr lang="en-US" dirty="0"/>
              <a:t>MERCI POUR VOTRE </a:t>
            </a:r>
            <a:br>
              <a:rPr lang="en-US" dirty="0"/>
            </a:br>
            <a:r>
              <a:rPr lang="en-US" dirty="0"/>
              <a:t>ATTENTION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EE2345-1EE5-40A3-B040-EFB1EBBDDB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19856" y="9884664"/>
            <a:ext cx="3858768" cy="704088"/>
          </a:xfrm>
        </p:spPr>
        <p:txBody>
          <a:bodyPr/>
          <a:lstStyle/>
          <a:p>
            <a:r>
              <a:rPr lang="en-US" dirty="0"/>
              <a:t>MOVIE TICKET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48DFE38-5EA9-4825-9C05-839166C488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60520" y="10746606"/>
            <a:ext cx="2313432" cy="557784"/>
          </a:xfrm>
        </p:spPr>
        <p:txBody>
          <a:bodyPr/>
          <a:lstStyle/>
          <a:p>
            <a:r>
              <a:rPr lang="en-US" dirty="0"/>
              <a:t>ADMIT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4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216152"/>
            <a:ext cx="8549640" cy="2923716"/>
          </a:xfrm>
        </p:spPr>
        <p:txBody>
          <a:bodyPr>
            <a:normAutofit/>
          </a:bodyPr>
          <a:lstStyle/>
          <a:p>
            <a:r>
              <a:rPr lang="en-US" dirty="0"/>
              <a:t>ISETN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606A8-6194-4265-A07B-1C724DC5F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" y="5788152"/>
            <a:ext cx="8549640" cy="1330835"/>
          </a:xfrm>
        </p:spPr>
        <p:txBody>
          <a:bodyPr/>
          <a:lstStyle/>
          <a:p>
            <a:r>
              <a:rPr lang="en-US" dirty="0"/>
              <a:t>02/03/2022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242D-AFC5-4CD0-B951-AF97D7D40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380" y="4965192"/>
            <a:ext cx="8549640" cy="1170439"/>
          </a:xfrm>
        </p:spPr>
        <p:txBody>
          <a:bodyPr>
            <a:normAutofit/>
          </a:bodyPr>
          <a:lstStyle/>
          <a:p>
            <a:r>
              <a:rPr lang="en-US" dirty="0"/>
              <a:t>Ahmed bougatf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0984" y="4365225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52798C4-F6B8-4415-A6A2-890D63E2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75082"/>
            <a:ext cx="9563100" cy="127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-287652"/>
            <a:ext cx="8549640" cy="1491292"/>
          </a:xfrm>
        </p:spPr>
        <p:txBody>
          <a:bodyPr>
            <a:normAutofit/>
          </a:bodyPr>
          <a:lstStyle/>
          <a:p>
            <a:r>
              <a:rPr lang="en-US" sz="3600" dirty="0"/>
              <a:t>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242D-AFC5-4CD0-B951-AF97D7D40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380" y="1848409"/>
            <a:ext cx="8549640" cy="5923991"/>
          </a:xfrm>
        </p:spPr>
        <p:txBody>
          <a:bodyPr>
            <a:noAutofit/>
          </a:bodyPr>
          <a:lstStyle/>
          <a:p>
            <a:r>
              <a:rPr lang="fr-FR" dirty="0"/>
              <a:t>Cette mini-série retrace l'histoire de la catastrophe nucléaire de Tchernobyl : le 26 avril 1986, une explosion secoue la centrale nucléaire soviétique Lénine et réveille la ville de </a:t>
            </a:r>
            <a:r>
              <a:rPr lang="fr-FR" u="sng" dirty="0">
                <a:solidFill>
                  <a:srgbClr val="FF0000"/>
                </a:solidFill>
              </a:rPr>
              <a:t>Prypiat</a:t>
            </a:r>
            <a:r>
              <a:rPr lang="fr-FR" dirty="0"/>
              <a:t>. Tant à l'intérieur qu'à l'extérieur de la centrale, scientifiques, ingénieurs et habitants n'ont aucune idée du drame qui se joue.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65107" y="1231327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0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-287652"/>
            <a:ext cx="8549640" cy="149129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Prypiat(Ukraine)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65107" y="1231327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49E7FC-022C-48B2-BC63-F84B95E5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" y="2344617"/>
            <a:ext cx="9542585" cy="11968851"/>
          </a:xfrm>
          <a:prstGeom prst="rect">
            <a:avLst/>
          </a:prstGeom>
        </p:spPr>
      </p:pic>
      <p:pic>
        <p:nvPicPr>
          <p:cNvPr id="4" name="Graphic 3" descr="Video camera with solid fill">
            <a:extLst>
              <a:ext uri="{FF2B5EF4-FFF2-40B4-BE49-F238E27FC236}">
                <a16:creationId xmlns:a16="http://schemas.microsoft.com/office/drawing/2014/main" id="{4C4AD5BB-0A56-4B94-A8A8-2B4189FF4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6699" y="931545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407D3-B87B-40F7-A780-74556AFE42E5}"/>
              </a:ext>
            </a:extLst>
          </p:cNvPr>
          <p:cNvGrpSpPr/>
          <p:nvPr/>
        </p:nvGrpSpPr>
        <p:grpSpPr>
          <a:xfrm>
            <a:off x="4975040" y="9400680"/>
            <a:ext cx="124200" cy="542760"/>
            <a:chOff x="4975040" y="9400680"/>
            <a:chExt cx="124200" cy="54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2D6F04-16B7-45CB-9119-E534A6F60B94}"/>
                    </a:ext>
                  </a:extLst>
                </p14:cNvPr>
                <p14:cNvContentPartPr/>
                <p14:nvPr/>
              </p14:nvContentPartPr>
              <p14:xfrm>
                <a:off x="5009820" y="952476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2D6F04-16B7-45CB-9119-E534A6F60B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820" y="9506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99ED46-E6F4-4B85-98F2-1BBA81165F8F}"/>
                    </a:ext>
                  </a:extLst>
                </p14:cNvPr>
                <p14:cNvContentPartPr/>
                <p14:nvPr/>
              </p14:nvContentPartPr>
              <p14:xfrm>
                <a:off x="5009820" y="9524760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99ED46-E6F4-4B85-98F2-1BBA81165F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91820" y="9506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545A4A-DE9E-4E7C-B66A-D0E381F5E1AD}"/>
                    </a:ext>
                  </a:extLst>
                </p14:cNvPr>
                <p14:cNvContentPartPr/>
                <p14:nvPr/>
              </p14:nvContentPartPr>
              <p14:xfrm>
                <a:off x="5009820" y="952476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545A4A-DE9E-4E7C-B66A-D0E381F5E1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820" y="9506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947DC2-F54A-453D-BC8C-0660B2ADBE38}"/>
                    </a:ext>
                  </a:extLst>
                </p14:cNvPr>
                <p14:cNvContentPartPr/>
                <p14:nvPr/>
              </p14:nvContentPartPr>
              <p14:xfrm>
                <a:off x="5066340" y="956256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947DC2-F54A-453D-BC8C-0660B2ADBE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8700" y="95445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C234FC-3EDD-4024-9F44-01E587523FA9}"/>
                    </a:ext>
                  </a:extLst>
                </p14:cNvPr>
                <p14:cNvContentPartPr/>
                <p14:nvPr/>
              </p14:nvContentPartPr>
              <p14:xfrm>
                <a:off x="5066340" y="956256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C234FC-3EDD-4024-9F44-01E587523F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8700" y="95445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94AAE4-48BC-46CD-821B-D81BD3852D1E}"/>
                    </a:ext>
                  </a:extLst>
                </p14:cNvPr>
                <p14:cNvContentPartPr/>
                <p14:nvPr/>
              </p14:nvContentPartPr>
              <p14:xfrm>
                <a:off x="5066340" y="956256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94AAE4-48BC-46CD-821B-D81BD3852D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8700" y="95445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1B4157-0C55-4CA6-BA94-9649995BC06E}"/>
                    </a:ext>
                  </a:extLst>
                </p14:cNvPr>
                <p14:cNvContentPartPr/>
                <p14:nvPr/>
              </p14:nvContentPartPr>
              <p14:xfrm>
                <a:off x="5066340" y="994308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1B4157-0C55-4CA6-BA94-9649995BC0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8700" y="9925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BABA85-3A93-40DB-8CF1-777847CFB038}"/>
                    </a:ext>
                  </a:extLst>
                </p14:cNvPr>
                <p14:cNvContentPartPr/>
                <p14:nvPr/>
              </p14:nvContentPartPr>
              <p14:xfrm>
                <a:off x="5009820" y="962016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BABA85-3A93-40DB-8CF1-777847CFB0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820" y="9602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1FEA79-0A45-420E-BF30-C9AC7F3690FB}"/>
                    </a:ext>
                  </a:extLst>
                </p14:cNvPr>
                <p14:cNvContentPartPr/>
                <p14:nvPr/>
              </p14:nvContentPartPr>
              <p14:xfrm>
                <a:off x="5009820" y="962016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1FEA79-0A45-420E-BF30-C9AC7F3690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820" y="9602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1D081B-CF02-4002-96FC-747415EB9786}"/>
                    </a:ext>
                  </a:extLst>
                </p14:cNvPr>
                <p14:cNvContentPartPr/>
                <p14:nvPr/>
              </p14:nvContentPartPr>
              <p14:xfrm>
                <a:off x="5066340" y="963888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1D081B-CF02-4002-96FC-747415EB97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8700" y="96212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97AD30-A2FD-45C3-B7EE-DD8ABDCFD10E}"/>
                    </a:ext>
                  </a:extLst>
                </p14:cNvPr>
                <p14:cNvContentPartPr/>
                <p14:nvPr/>
              </p14:nvContentPartPr>
              <p14:xfrm>
                <a:off x="4990740" y="973428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97AD30-A2FD-45C3-B7EE-DD8ABDCFD1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73100" y="97166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87CCF2-0BA0-4085-B67B-5C3174F10436}"/>
                    </a:ext>
                  </a:extLst>
                </p14:cNvPr>
                <p14:cNvContentPartPr/>
                <p14:nvPr/>
              </p14:nvContentPartPr>
              <p14:xfrm>
                <a:off x="4990740" y="9714480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87CCF2-0BA0-4085-B67B-5C3174F104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73100" y="96968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7D86F1-337F-4DFC-BB5C-EBAACD0E3572}"/>
                    </a:ext>
                  </a:extLst>
                </p14:cNvPr>
                <p14:cNvContentPartPr/>
                <p14:nvPr/>
              </p14:nvContentPartPr>
              <p14:xfrm>
                <a:off x="4990740" y="971448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7D86F1-337F-4DFC-BB5C-EBAACD0E35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73100" y="96968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F09C13-98AE-4C38-B49D-10093CBA372C}"/>
                    </a:ext>
                  </a:extLst>
                </p14:cNvPr>
                <p14:cNvContentPartPr/>
                <p14:nvPr/>
              </p14:nvContentPartPr>
              <p14:xfrm>
                <a:off x="5066340" y="9753360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F09C13-98AE-4C38-B49D-10093CBA37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8700" y="9735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19E3E1-9E54-440F-855A-BD2620950940}"/>
                    </a:ext>
                  </a:extLst>
                </p14:cNvPr>
                <p14:cNvContentPartPr/>
                <p14:nvPr/>
              </p14:nvContentPartPr>
              <p14:xfrm>
                <a:off x="5009820" y="975336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19E3E1-9E54-440F-855A-BD26209509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820" y="9735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E8A587-2A1F-48EE-A042-9BCC48212AA4}"/>
                    </a:ext>
                  </a:extLst>
                </p14:cNvPr>
                <p14:cNvContentPartPr/>
                <p14:nvPr/>
              </p14:nvContentPartPr>
              <p14:xfrm>
                <a:off x="5009820" y="9753360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E8A587-2A1F-48EE-A042-9BCC48212A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820" y="9735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7E3839-34F6-4BD4-B2BF-AAAE96D3A7FA}"/>
                    </a:ext>
                  </a:extLst>
                </p14:cNvPr>
                <p14:cNvContentPartPr/>
                <p14:nvPr/>
              </p14:nvContentPartPr>
              <p14:xfrm>
                <a:off x="5066340" y="973428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7E3839-34F6-4BD4-B2BF-AAAE96D3A7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8700" y="97166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41F017-7ABA-4BC4-8DFA-E3A3C91AA1D9}"/>
                    </a:ext>
                  </a:extLst>
                </p14:cNvPr>
                <p14:cNvContentPartPr/>
                <p14:nvPr/>
              </p14:nvContentPartPr>
              <p14:xfrm>
                <a:off x="5066340" y="9734280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41F017-7ABA-4BC4-8DFA-E3A3C91AA1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8700" y="97166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2AD271-C9FD-4230-BF41-99C8260E82CE}"/>
                    </a:ext>
                  </a:extLst>
                </p14:cNvPr>
                <p14:cNvContentPartPr/>
                <p14:nvPr/>
              </p14:nvContentPartPr>
              <p14:xfrm>
                <a:off x="5009820" y="982896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2AD271-C9FD-4230-BF41-99C8260E82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820" y="9810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25469E-120A-40BD-A988-A16CEFF84C30}"/>
                    </a:ext>
                  </a:extLst>
                </p14:cNvPr>
                <p14:cNvContentPartPr/>
                <p14:nvPr/>
              </p14:nvContentPartPr>
              <p14:xfrm>
                <a:off x="5009820" y="9828960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25469E-120A-40BD-A988-A16CEFF84C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820" y="9810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1C7A28-4CFC-4B3D-86B6-2DAC382DFF71}"/>
                    </a:ext>
                  </a:extLst>
                </p14:cNvPr>
                <p14:cNvContentPartPr/>
                <p14:nvPr/>
              </p14:nvContentPartPr>
              <p14:xfrm>
                <a:off x="5009820" y="9828960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1C7A28-4CFC-4B3D-86B6-2DAC382DFF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820" y="9810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025E9C-FFCE-4B1B-93A9-2280FCE49C4B}"/>
                    </a:ext>
                  </a:extLst>
                </p14:cNvPr>
                <p14:cNvContentPartPr/>
                <p14:nvPr/>
              </p14:nvContentPartPr>
              <p14:xfrm>
                <a:off x="5028900" y="979116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025E9C-FFCE-4B1B-93A9-2280FCE49C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10900" y="9773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C9011C-CD5F-469D-8A93-9107D5FCA28B}"/>
                    </a:ext>
                  </a:extLst>
                </p14:cNvPr>
                <p14:cNvContentPartPr/>
                <p14:nvPr/>
              </p14:nvContentPartPr>
              <p14:xfrm>
                <a:off x="5039120" y="981432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C9011C-CD5F-469D-8A93-9107D5FCA2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1120" y="9796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9E7C6A9-E0E1-472B-B0E8-7B5FCE623641}"/>
                    </a:ext>
                  </a:extLst>
                </p14:cNvPr>
                <p14:cNvContentPartPr/>
                <p14:nvPr/>
              </p14:nvContentPartPr>
              <p14:xfrm>
                <a:off x="5039120" y="981432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9E7C6A9-E0E1-472B-B0E8-7B5FCE6236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1120" y="9796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E52F71-4433-487A-99C9-961F9779CD95}"/>
                    </a:ext>
                  </a:extLst>
                </p14:cNvPr>
                <p14:cNvContentPartPr/>
                <p14:nvPr/>
              </p14:nvContentPartPr>
              <p14:xfrm>
                <a:off x="5089880" y="979416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E52F71-4433-487A-99C9-961F9779CD9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71880" y="9776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A2F7BC-D65E-4BDF-9128-F3D784EDE705}"/>
                    </a:ext>
                  </a:extLst>
                </p14:cNvPr>
                <p14:cNvContentPartPr/>
                <p14:nvPr/>
              </p14:nvContentPartPr>
              <p14:xfrm>
                <a:off x="5089880" y="979416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A2F7BC-D65E-4BDF-9128-F3D784EDE7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71880" y="9776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1330E8-A3C4-40AB-88FD-3D7D29545A35}"/>
                    </a:ext>
                  </a:extLst>
                </p14:cNvPr>
                <p14:cNvContentPartPr/>
                <p14:nvPr/>
              </p14:nvContentPartPr>
              <p14:xfrm>
                <a:off x="5047620" y="967668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1330E8-A3C4-40AB-88FD-3D7D29545A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9620" y="96590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0BA5A7-B347-40A3-8E27-DD7FC778BAE8}"/>
                    </a:ext>
                  </a:extLst>
                </p14:cNvPr>
                <p14:cNvContentPartPr/>
                <p14:nvPr/>
              </p14:nvContentPartPr>
              <p14:xfrm>
                <a:off x="5047620" y="967668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0BA5A7-B347-40A3-8E27-DD7FC778BA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9620" y="96590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C06BBB-3256-44A1-9133-A7B9824EB783}"/>
                    </a:ext>
                  </a:extLst>
                </p14:cNvPr>
                <p14:cNvContentPartPr/>
                <p14:nvPr/>
              </p14:nvContentPartPr>
              <p14:xfrm>
                <a:off x="5047620" y="967668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C06BBB-3256-44A1-9133-A7B9824EB7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9620" y="96590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EF5CA14-BAF9-46C2-975B-00ADDEC9AD83}"/>
                    </a:ext>
                  </a:extLst>
                </p14:cNvPr>
                <p14:cNvContentPartPr/>
                <p14:nvPr/>
              </p14:nvContentPartPr>
              <p14:xfrm>
                <a:off x="5069720" y="967212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EF5CA14-BAF9-46C2-975B-00ADDEC9AD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51720" y="96541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5575C1-A6CD-465D-9653-6609B65A96DB}"/>
                    </a:ext>
                  </a:extLst>
                </p14:cNvPr>
                <p14:cNvContentPartPr/>
                <p14:nvPr/>
              </p14:nvContentPartPr>
              <p14:xfrm>
                <a:off x="5069720" y="9672120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5575C1-A6CD-465D-9653-6609B65A96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51720" y="96541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A75BB75-5377-4CF8-9A3A-78A90E5DE5E7}"/>
                    </a:ext>
                  </a:extLst>
                </p14:cNvPr>
                <p14:cNvContentPartPr/>
                <p14:nvPr/>
              </p14:nvContentPartPr>
              <p14:xfrm>
                <a:off x="5039120" y="985500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A75BB75-5377-4CF8-9A3A-78A90E5DE5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1120" y="9837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116853-E7EA-4B59-828A-F7A13B4AF845}"/>
                    </a:ext>
                  </a:extLst>
                </p14:cNvPr>
                <p14:cNvContentPartPr/>
                <p14:nvPr/>
              </p14:nvContentPartPr>
              <p14:xfrm>
                <a:off x="5039120" y="9855000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116853-E7EA-4B59-828A-F7A13B4AF8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1120" y="9837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443221-069A-4F32-8F5C-BE6CFD3CA901}"/>
                    </a:ext>
                  </a:extLst>
                </p14:cNvPr>
                <p14:cNvContentPartPr/>
                <p14:nvPr/>
              </p14:nvContentPartPr>
              <p14:xfrm>
                <a:off x="5039120" y="9855000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443221-069A-4F32-8F5C-BE6CFD3CA9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1120" y="9837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19601F-EB12-4265-A511-06FA3A5719C3}"/>
                    </a:ext>
                  </a:extLst>
                </p14:cNvPr>
                <p14:cNvContentPartPr/>
                <p14:nvPr/>
              </p14:nvContentPartPr>
              <p14:xfrm>
                <a:off x="4975040" y="9400680"/>
                <a:ext cx="124200" cy="513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19601F-EB12-4265-A511-06FA3A5719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57040" y="9382680"/>
                  <a:ext cx="159840" cy="54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DC2463F-7721-485B-879C-254A97429375}"/>
                  </a:ext>
                </a:extLst>
              </p14:cNvPr>
              <p14:cNvContentPartPr/>
              <p14:nvPr/>
            </p14:nvContentPartPr>
            <p14:xfrm>
              <a:off x="9646320" y="7878600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DC2463F-7721-485B-879C-254A9742937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28320" y="78609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E06A096-BD78-439D-8A55-9182D69E1FC8}"/>
                  </a:ext>
                </a:extLst>
              </p14:cNvPr>
              <p14:cNvContentPartPr/>
              <p14:nvPr/>
            </p14:nvContentPartPr>
            <p14:xfrm>
              <a:off x="11765280" y="6675120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E06A096-BD78-439D-8A55-9182D69E1F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47280" y="665712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228663"/>
            <a:ext cx="8549640" cy="1491292"/>
          </a:xfrm>
        </p:spPr>
        <p:txBody>
          <a:bodyPr>
            <a:normAutofit/>
          </a:bodyPr>
          <a:lstStyle/>
          <a:p>
            <a:r>
              <a:rPr lang="en-US" sz="5400" dirty="0"/>
              <a:t>Tchernobyl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242D-AFC5-4CD0-B951-AF97D7D40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380" y="2434563"/>
            <a:ext cx="8549640" cy="5923991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4400" dirty="0"/>
              <a:t>L'accident est provoqué par l'augmentation incontrôlée de la puissance du réacteur  (conçu pour fonctionner à une puissance nominale de 3 200 MWth), à plus de 33 000 MWth, </a:t>
            </a:r>
            <a:endParaRPr lang="en-US" sz="4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0984" y="1958157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6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-236520"/>
            <a:ext cx="8549640" cy="1491292"/>
          </a:xfrm>
        </p:spPr>
        <p:txBody>
          <a:bodyPr>
            <a:normAutofit/>
          </a:bodyPr>
          <a:lstStyle/>
          <a:p>
            <a:r>
              <a:rPr lang="en-US" sz="5400" dirty="0"/>
              <a:t>Tchernobyl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242D-AFC5-4CD0-B951-AF97D7D40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348" y="887117"/>
            <a:ext cx="8549640" cy="5923991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fr-FR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4400" dirty="0"/>
              <a:t>conduisant à la fusion du cœur. Cela entraîne le craquage de l'eau des circuits de refroidissement, puis l'explosion et la libération d'importantes quantités d’éléments radioactifs dans l’atmosphère, </a:t>
            </a:r>
            <a:endParaRPr lang="en-US" sz="4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0984" y="1220006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0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466865"/>
            <a:ext cx="8549640" cy="1491292"/>
          </a:xfrm>
        </p:spPr>
        <p:txBody>
          <a:bodyPr>
            <a:normAutofit/>
          </a:bodyPr>
          <a:lstStyle/>
          <a:p>
            <a:r>
              <a:rPr lang="en-US" sz="5400" dirty="0"/>
              <a:t>Description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0984" y="1958157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FC7D081-15E6-4A6B-ADBC-F1F3727D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7" y="187569"/>
            <a:ext cx="9604804" cy="150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93399"/>
            <a:ext cx="8549640" cy="1491292"/>
          </a:xfrm>
        </p:spPr>
        <p:txBody>
          <a:bodyPr>
            <a:normAutofit/>
          </a:bodyPr>
          <a:lstStyle/>
          <a:p>
            <a:r>
              <a:rPr lang="en-US" sz="5400" dirty="0"/>
              <a:t>Résultats des incidents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242D-AFC5-4CD0-B951-AF97D7D40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471" y="2106317"/>
            <a:ext cx="8549640" cy="5923991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de 200 000 personnes ont été définitivement évacuées. L'accident a provoqué entre 60 et 4 000 décès selon les rapports des agences onusiennes publiés dans les revues scientifiques à comité de lecture, ou beaucoup plus selon les diverses analyses d'agences ou d'ONG non publiées dans les revues scientifiques.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15169" y="1813644"/>
            <a:ext cx="3428062" cy="3476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9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11F288-B0BE-49C8-AD97-B2DC7FE1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49" y="1657761"/>
            <a:ext cx="8549640" cy="1330835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6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Titre original et français : </a:t>
            </a:r>
            <a:r>
              <a:rPr lang="fr-FR" sz="16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Chernobyl</a:t>
            </a:r>
            <a:endParaRPr lang="fr-FR" sz="16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Création : </a:t>
            </a:r>
            <a:r>
              <a:rPr lang="fr-FR" sz="16000" dirty="0">
                <a:solidFill>
                  <a:schemeClr val="tx1"/>
                </a:solidFill>
                <a:latin typeface="Arial" panose="020B0604020202020204" pitchFamily="34" charset="0"/>
              </a:rPr>
              <a:t>Craig Mazin</a:t>
            </a:r>
            <a:endParaRPr lang="fr-FR" sz="160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Réalisation : Johan Renck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Scénario : Craig Mazin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Décors : Luke Hull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Sociétés de production : </a:t>
            </a:r>
            <a:r>
              <a:rPr lang="fr-FR" sz="16000" dirty="0">
                <a:solidFill>
                  <a:schemeClr val="tx1"/>
                </a:solidFill>
                <a:latin typeface="Arial" panose="020B0604020202020204" pitchFamily="34" charset="0"/>
              </a:rPr>
              <a:t>HBO</a:t>
            </a:r>
            <a:r>
              <a:rPr lang="fr-FR" sz="16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et </a:t>
            </a:r>
            <a:r>
              <a:rPr lang="fr-FR" sz="16000" dirty="0">
                <a:solidFill>
                  <a:schemeClr val="tx1"/>
                </a:solidFill>
                <a:latin typeface="Arial" panose="020B0604020202020204" pitchFamily="34" charset="0"/>
              </a:rPr>
              <a:t>Sky Television</a:t>
            </a:r>
            <a:endParaRPr lang="fr-FR" sz="160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 : </a:t>
            </a:r>
            <a:r>
              <a:rPr lang="fr-FR" sz="16000" dirty="0">
                <a:solidFill>
                  <a:schemeClr val="tx1"/>
                </a:solidFill>
                <a:latin typeface="Arial" panose="020B0604020202020204" pitchFamily="34" charset="0"/>
              </a:rPr>
              <a:t>drame</a:t>
            </a:r>
            <a:r>
              <a:rPr lang="fr-FR" sz="16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16000" dirty="0">
                <a:solidFill>
                  <a:schemeClr val="tx1"/>
                </a:solidFill>
                <a:latin typeface="Arial" panose="020B0604020202020204" pitchFamily="34" charset="0"/>
              </a:rPr>
              <a:t>historique</a:t>
            </a:r>
            <a:endParaRPr lang="fr-FR" sz="160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fr-FR" sz="6600" dirty="0"/>
            </a:br>
            <a:endParaRPr lang="fr-FR" sz="1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9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550C-42F5-4D04-841B-4C859F7BC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349" y="616417"/>
            <a:ext cx="8549640" cy="1139247"/>
          </a:xfrm>
        </p:spPr>
        <p:txBody>
          <a:bodyPr/>
          <a:lstStyle/>
          <a:p>
            <a:r>
              <a:rPr lang="fr-FR" dirty="0"/>
              <a:t>Fiche technique</a:t>
            </a: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4744-45F0-44AA-9AC2-CA6EEA7403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4380" y="12655149"/>
            <a:ext cx="8549641" cy="211534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Nombre de saisons : 1</a:t>
            </a:r>
          </a:p>
          <a:p>
            <a:pPr indent="0" algn="l"/>
            <a:endParaRPr lang="fr-FR" sz="4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Nombre d'épisodes : 5</a:t>
            </a:r>
          </a:p>
          <a:p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97CFD6-24F4-4CB7-91DC-C972347A3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sz="9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Durée : 60 - 72 minutes</a:t>
            </a:r>
          </a:p>
          <a:p>
            <a:endParaRPr lang="fr-FR" dirty="0"/>
          </a:p>
        </p:txBody>
      </p:sp>
      <p:pic>
        <p:nvPicPr>
          <p:cNvPr id="2051" name="Picture 3" descr="Drapeau des États-Unis">
            <a:hlinkClick r:id="rId2" tooltip="Drapeau des États-Unis"/>
            <a:extLst>
              <a:ext uri="{FF2B5EF4-FFF2-40B4-BE49-F238E27FC236}">
                <a16:creationId xmlns:a16="http://schemas.microsoft.com/office/drawing/2014/main" id="{6751987D-6091-4385-B22F-B0372C7A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-128588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peau du Royaume-Uni">
            <a:hlinkClick r:id="rId4" tooltip="Drapeau du Royaume-Uni"/>
            <a:extLst>
              <a:ext uri="{FF2B5EF4-FFF2-40B4-BE49-F238E27FC236}">
                <a16:creationId xmlns:a16="http://schemas.microsoft.com/office/drawing/2014/main" id="{25C6E002-B37E-4E2D-82F0-54CC4B72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-128588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1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A62F03"/>
      </a:dk2>
      <a:lt2>
        <a:srgbClr val="E2E2E2"/>
      </a:lt2>
      <a:accent1>
        <a:srgbClr val="45858C"/>
      </a:accent1>
      <a:accent2>
        <a:srgbClr val="F2D4AE"/>
      </a:accent2>
      <a:accent3>
        <a:srgbClr val="F2EBD5"/>
      </a:accent3>
      <a:accent4>
        <a:srgbClr val="2A2D40"/>
      </a:accent4>
      <a:accent5>
        <a:srgbClr val="80BFB9"/>
      </a:accent5>
      <a:accent6>
        <a:srgbClr val="BF533B"/>
      </a:accent6>
      <a:hlink>
        <a:srgbClr val="0563C1"/>
      </a:hlink>
      <a:folHlink>
        <a:srgbClr val="954F72"/>
      </a:folHlink>
    </a:clrScheme>
    <a:fontScheme name="Custom 73">
      <a:majorFont>
        <a:latin typeface="Posterama"/>
        <a:ea typeface=""/>
        <a:cs typeface=""/>
      </a:majorFont>
      <a:minorFont>
        <a:latin typeface="Postera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vie Night_Win32_JB_SL_v3" id="{AFFEDFA7-FF0F-40D8-9D20-C8507DA51BB7}" vid="{42ADD8DA-7EF1-4E09-BD35-4C647C8B9C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12DED2-557A-410A-9F25-3B9CBB92B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DE4ABE-7F3D-4DCD-8CF6-5AA1679290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D570762-743C-4FF5-B935-F2B6840BD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Movie night posters</Template>
  <TotalTime>111</TotalTime>
  <Words>344</Words>
  <Application>Microsoft Office PowerPoint</Application>
  <PresentationFormat>Custom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Arial Rounded MT Bold</vt:lpstr>
      <vt:lpstr>Posterama</vt:lpstr>
      <vt:lpstr>Office Theme</vt:lpstr>
      <vt:lpstr>ISETN</vt:lpstr>
      <vt:lpstr>ISETN</vt:lpstr>
      <vt:lpstr>Description</vt:lpstr>
      <vt:lpstr>Prypiat(Ukraine)</vt:lpstr>
      <vt:lpstr>Tchernobyl</vt:lpstr>
      <vt:lpstr>Tchernobyl</vt:lpstr>
      <vt:lpstr>Description</vt:lpstr>
      <vt:lpstr>Résultats des incidents</vt:lpstr>
      <vt:lpstr>PowerPoint Presentation</vt:lpstr>
      <vt:lpstr>PowerPoint Presentation</vt:lpstr>
      <vt:lpstr>PowerPoint Presentation</vt:lpstr>
      <vt:lpstr>PowerPoint Presentation</vt:lpstr>
      <vt:lpstr>MERCI POUR VOTRE 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ISETN</dc:title>
  <dc:creator>ASUS</dc:creator>
  <cp:lastModifiedBy>ASUS</cp:lastModifiedBy>
  <cp:revision>2</cp:revision>
  <dcterms:created xsi:type="dcterms:W3CDTF">2022-03-02T19:44:45Z</dcterms:created>
  <dcterms:modified xsi:type="dcterms:W3CDTF">2022-03-02T22:28:33Z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