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3BF9-A60A-D54E-A3C1-4778867C0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61357-5B92-6D47-A281-7F622BDDF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E9F9-2EBB-0348-95E8-4A5FC789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AAB-677D-4649-A7B5-A722526B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D7BC-EF2B-3747-AD80-FCF7B4F9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ACB1-7EC9-CF4D-9658-DD3034DA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9DE4A-F4FE-4943-864A-402C52B66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02D2-1146-CA4A-B0AF-9A10C61D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A56D-F905-A54B-86CD-10CB3CBA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C4E8-1DBF-2B47-828B-B3F213F5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FC017-551D-5447-93BF-202A0091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50B52-26B1-A84D-A0F0-73DBF764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AD51-DAD7-DC49-89D6-98500CA3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92A-A54C-2E45-ABFF-EB3CF4FA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0632-BE73-874C-82BC-4D53698B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9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802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897B-E2F7-1C4C-BAE6-79B630CC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9551-14C4-D047-A88F-3E4EB55A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B03B-1053-6B46-A831-A9F03C4D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3B20-A8D1-AC41-A01E-755033BA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B899-4215-A24C-A4A9-BBD74E57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36D3-8235-304F-B274-DB801D0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CBB0-989A-D743-B8AF-D39DFC14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4BF9-0395-D148-AAC1-04D323E3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773A-CFB6-124A-BB57-3D63505C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15EF-D83F-504F-BE52-36D80A4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7996-6C9A-2942-8016-63BD303F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1576-163D-884C-92B0-D76ED1C7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61C96-CF17-4C4C-AB64-BB3DA4D0B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B4A3C-F4AA-FE46-9A5D-6C5B6374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3F3B9-23A8-0C42-B59A-7CA5377C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DE12F-EF8A-C64C-A671-2301661D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0C99-023D-F341-ACD6-AAC3C17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E729-BD3F-5E4D-BF93-786F55C8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571E-5A02-6744-AC5E-C61AA180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EFAF4-13EB-9845-8FC9-DF092A2B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21448-EF49-294C-9359-2B839B858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0BCB3-820B-244B-A95E-0CD7A9B3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F3786-0032-104B-A5C2-949B3DFD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62AE-0040-A045-AC84-1CACC7B2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13FF-392B-9E49-A32F-2936D624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6AD01-91E8-1041-B1A7-8A0F9B51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D94B7-6946-544D-9CCE-8BA6EE15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10BA6-6281-9848-8DE6-3C4D017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9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8CCF5-0ED6-8746-9C4C-D54BD4D2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19DE0-5E52-1242-B125-150AADB9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23A3-A5F5-5A45-B29C-38128284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4292-0555-AB49-BAA9-D6C011D4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B28D-44ED-FA4D-BCE3-578C5B98C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9A4E1-5635-074D-9892-738A11869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AB648-EA24-8F49-866C-AA6180B1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3B1CC-17D3-2346-B2E4-EBE5A8C4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6076-7806-8649-8713-FACAD8EA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D04D-2013-BA42-8417-21336EDE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43B30-466D-3F4C-9E42-C75A5512A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D8186-5428-7645-9695-9DF020F9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2271-E876-4D43-97C8-8352305B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F1347-FE33-7240-A4C9-365EC096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9FB00-5B7F-D949-918F-5B7DCC3D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6B71F-DB28-374F-BC3D-6C60943C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6FA3-660F-8A4C-9A7E-5EDE89F1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E484-B138-2F4C-8943-D48575D10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7086-E99E-E348-AAB1-A6BE00A94F5D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59D4-2A7F-5544-BBE8-27E7F0137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BD6D-852A-DF4C-B301-DDD702B48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phic 59">
            <a:extLst>
              <a:ext uri="{FF2B5EF4-FFF2-40B4-BE49-F238E27FC236}">
                <a16:creationId xmlns:a16="http://schemas.microsoft.com/office/drawing/2014/main" id="{E25BB4D5-228F-184C-837C-AE0925FA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637" y="4130638"/>
            <a:ext cx="684033" cy="855041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DA093A-F317-C44B-B99C-D3F76CAEBD98}"/>
              </a:ext>
            </a:extLst>
          </p:cNvPr>
          <p:cNvCxnSpPr>
            <a:cxnSpLocks/>
          </p:cNvCxnSpPr>
          <p:nvPr/>
        </p:nvCxnSpPr>
        <p:spPr>
          <a:xfrm>
            <a:off x="4780428" y="4464762"/>
            <a:ext cx="1288164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24A2D8-3ED7-3E4D-BDE7-6B3C9F1EFF55}"/>
              </a:ext>
            </a:extLst>
          </p:cNvPr>
          <p:cNvSpPr txBox="1"/>
          <p:nvPr/>
        </p:nvSpPr>
        <p:spPr>
          <a:xfrm>
            <a:off x="4643501" y="4495903"/>
            <a:ext cx="142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triggers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69DA65-5134-4B49-845C-11765734DAFB}"/>
              </a:ext>
            </a:extLst>
          </p:cNvPr>
          <p:cNvCxnSpPr>
            <a:cxnSpLocks/>
          </p:cNvCxnSpPr>
          <p:nvPr/>
        </p:nvCxnSpPr>
        <p:spPr>
          <a:xfrm>
            <a:off x="4012054" y="1402521"/>
            <a:ext cx="0" cy="685419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C6756A-682A-FA48-91DA-01B9FCEC03F5}"/>
              </a:ext>
            </a:extLst>
          </p:cNvPr>
          <p:cNvSpPr txBox="1"/>
          <p:nvPr/>
        </p:nvSpPr>
        <p:spPr>
          <a:xfrm>
            <a:off x="3480051" y="924183"/>
            <a:ext cx="1101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1BD764-A59D-2747-81BB-CA570DEFB34A}"/>
              </a:ext>
            </a:extLst>
          </p:cNvPr>
          <p:cNvSpPr txBox="1"/>
          <p:nvPr/>
        </p:nvSpPr>
        <p:spPr>
          <a:xfrm>
            <a:off x="5873235" y="5018233"/>
            <a:ext cx="1721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ProcessBuildEvents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BCC541-5562-754D-8750-347FA93E5141}"/>
              </a:ext>
            </a:extLst>
          </p:cNvPr>
          <p:cNvGrpSpPr/>
          <p:nvPr/>
        </p:nvGrpSpPr>
        <p:grpSpPr>
          <a:xfrm>
            <a:off x="3336015" y="4173579"/>
            <a:ext cx="1325575" cy="1046211"/>
            <a:chOff x="926789" y="2297618"/>
            <a:chExt cx="1325575" cy="104621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71FBBCC-B956-D940-A5E2-F6CBA77C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9936" y="2297618"/>
              <a:ext cx="571500" cy="5715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8D7B33-ED04-E540-9272-7452329FFC59}"/>
                </a:ext>
              </a:extLst>
            </p:cNvPr>
            <p:cNvSpPr txBox="1"/>
            <p:nvPr/>
          </p:nvSpPr>
          <p:spPr>
            <a:xfrm>
              <a:off x="926789" y="2912942"/>
              <a:ext cx="13255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Build Status Update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(CloudWatch Event)</a:t>
              </a:r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08596713-9D3D-CA4E-846E-20BA7B867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1054" y="2301298"/>
            <a:ext cx="762000" cy="1092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E25DDFF-26B4-2348-A9F7-8047EFB9A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9290" y="2389743"/>
            <a:ext cx="762000" cy="9525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BB3A921-8C85-5F42-B38F-F42B438F2D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16267" y="602394"/>
            <a:ext cx="868031" cy="8680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59FCC0-447C-2441-BF31-5950B0FCF2C9}"/>
              </a:ext>
            </a:extLst>
          </p:cNvPr>
          <p:cNvSpPr txBox="1"/>
          <p:nvPr/>
        </p:nvSpPr>
        <p:spPr>
          <a:xfrm>
            <a:off x="6087494" y="1391872"/>
            <a:ext cx="132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Contributors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C25FC6-6222-1C4C-8116-BAB6CB5FC1E9}"/>
              </a:ext>
            </a:extLst>
          </p:cNvPr>
          <p:cNvCxnSpPr>
            <a:cxnSpLocks/>
          </p:cNvCxnSpPr>
          <p:nvPr/>
        </p:nvCxnSpPr>
        <p:spPr>
          <a:xfrm flipH="1">
            <a:off x="4889777" y="1088491"/>
            <a:ext cx="1197717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A515D2-3062-5348-928A-8DE738168A4E}"/>
              </a:ext>
            </a:extLst>
          </p:cNvPr>
          <p:cNvSpPr txBox="1"/>
          <p:nvPr/>
        </p:nvSpPr>
        <p:spPr>
          <a:xfrm>
            <a:off x="4815016" y="1140911"/>
            <a:ext cx="132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create/update PR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74B3B4-B3DD-B54D-BE78-CA32DC724DF6}"/>
              </a:ext>
            </a:extLst>
          </p:cNvPr>
          <p:cNvSpPr txBox="1"/>
          <p:nvPr/>
        </p:nvSpPr>
        <p:spPr>
          <a:xfrm>
            <a:off x="2807318" y="1624612"/>
            <a:ext cx="132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triggers CI build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0A0749-6B20-364D-B204-622374747BCE}"/>
              </a:ext>
            </a:extLst>
          </p:cNvPr>
          <p:cNvCxnSpPr>
            <a:cxnSpLocks/>
          </p:cNvCxnSpPr>
          <p:nvPr/>
        </p:nvCxnSpPr>
        <p:spPr>
          <a:xfrm>
            <a:off x="3988821" y="3518933"/>
            <a:ext cx="0" cy="51054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2F2881-EC35-1C4C-9D85-B913EDF86693}"/>
              </a:ext>
            </a:extLst>
          </p:cNvPr>
          <p:cNvCxnSpPr>
            <a:cxnSpLocks/>
          </p:cNvCxnSpPr>
          <p:nvPr/>
        </p:nvCxnSpPr>
        <p:spPr>
          <a:xfrm flipV="1">
            <a:off x="6747653" y="3488496"/>
            <a:ext cx="0" cy="514473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AF4C6A-9FB6-B946-B4D9-B06E9120B4F9}"/>
              </a:ext>
            </a:extLst>
          </p:cNvPr>
          <p:cNvSpPr txBox="1"/>
          <p:nvPr/>
        </p:nvSpPr>
        <p:spPr>
          <a:xfrm>
            <a:off x="6690211" y="3602963"/>
            <a:ext cx="132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copies build log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876C7A-F192-AE40-BAEF-DE27F28E6227}"/>
              </a:ext>
            </a:extLst>
          </p:cNvPr>
          <p:cNvSpPr txBox="1"/>
          <p:nvPr/>
        </p:nvSpPr>
        <p:spPr>
          <a:xfrm>
            <a:off x="3071694" y="3622344"/>
            <a:ext cx="132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sends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178C96-7BF2-3644-98F2-AF95EAC1957E}"/>
              </a:ext>
            </a:extLst>
          </p:cNvPr>
          <p:cNvCxnSpPr>
            <a:cxnSpLocks/>
          </p:cNvCxnSpPr>
          <p:nvPr/>
        </p:nvCxnSpPr>
        <p:spPr>
          <a:xfrm flipH="1">
            <a:off x="6733999" y="1712316"/>
            <a:ext cx="13654" cy="522722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6844136-C5DD-064B-B322-2A6B85290829}"/>
              </a:ext>
            </a:extLst>
          </p:cNvPr>
          <p:cNvSpPr txBox="1"/>
          <p:nvPr/>
        </p:nvSpPr>
        <p:spPr>
          <a:xfrm>
            <a:off x="6650244" y="1738820"/>
            <a:ext cx="132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CI build logs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EC587A-5569-D14F-B4AB-E83E4BEC4D1E}"/>
              </a:ext>
            </a:extLst>
          </p:cNvPr>
          <p:cNvSpPr/>
          <p:nvPr/>
        </p:nvSpPr>
        <p:spPr>
          <a:xfrm>
            <a:off x="5738191" y="2026934"/>
            <a:ext cx="2597426" cy="3671501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rgbClr val="B6BABF"/>
                </a:solidFill>
              </a:rPr>
              <a:t>github</a:t>
            </a:r>
            <a:r>
              <a:rPr lang="en-US" sz="1200" dirty="0">
                <a:solidFill>
                  <a:srgbClr val="B6BABF"/>
                </a:solidFill>
              </a:rPr>
              <a:t>-</a:t>
            </a:r>
            <a:r>
              <a:rPr lang="en-US" sz="1200" dirty="0" err="1">
                <a:solidFill>
                  <a:srgbClr val="B6BABF"/>
                </a:solidFill>
              </a:rPr>
              <a:t>codebuild</a:t>
            </a:r>
            <a:r>
              <a:rPr lang="en-US" sz="1200" dirty="0">
                <a:solidFill>
                  <a:srgbClr val="B6BABF"/>
                </a:solidFill>
              </a:rPr>
              <a:t>-logs app</a:t>
            </a:r>
          </a:p>
        </p:txBody>
      </p:sp>
    </p:spTree>
    <p:extLst>
      <p:ext uri="{BB962C8B-B14F-4D97-AF65-F5344CB8AC3E}">
        <p14:creationId xmlns:p14="http://schemas.microsoft.com/office/powerpoint/2010/main" val="332622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2018-11-18T19:42:15Z</dcterms:created>
  <dcterms:modified xsi:type="dcterms:W3CDTF">2019-01-02T13:50:13Z</dcterms:modified>
</cp:coreProperties>
</file>