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8" autoAdjust="0"/>
    <p:restoredTop sz="94660"/>
  </p:normalViewPr>
  <p:slideViewPr>
    <p:cSldViewPr snapToGrid="0">
      <p:cViewPr>
        <p:scale>
          <a:sx n="100" d="100"/>
          <a:sy n="100" d="100"/>
        </p:scale>
        <p:origin x="-216" y="46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41A3CE-D8B5-43F3-8EF1-9D6D2C267F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19048B-6F7D-4E1C-B879-6185B9B5E3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649B20-616C-4158-8EC8-0D0CBF06B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FCB9-28BD-4D79-9E51-08659165AD34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D30C48-B81F-4791-B6BB-ABD51A2C5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F79C28-A0DE-4CE0-B7C7-7B672F491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80295-6FFA-4842-B056-0C2458680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724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A03541-93C8-48B7-BEB2-349762A63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1B4480-1FD5-4778-8401-58C0A8532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C6768E-D633-4406-AB82-CDCA893AB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FCB9-28BD-4D79-9E51-08659165AD34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737449-669B-4757-B2FE-4B010750F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202953-6D03-4DDA-8AC7-498853F53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80295-6FFA-4842-B056-0C2458680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129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8E19AC6-CDCD-411A-B307-1D36A80BD5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FF77E6-56A8-48C2-88C7-BF65B7C54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32779D-3503-45C7-A59B-C33782944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FCB9-28BD-4D79-9E51-08659165AD34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B2A05C-DECD-4715-89EA-2045EA3B0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4448B0-C88F-4AF3-AA37-0815C7B89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80295-6FFA-4842-B056-0C2458680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10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220F2F-F7A1-49AF-AF28-E91EEA50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BA9BB7-7FAB-4CD2-B335-D63015F56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B0C9B1-163F-4426-99D9-2B20580EE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FCB9-28BD-4D79-9E51-08659165AD34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55A6A3-D8BF-4CFE-B724-2DEC44CC3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5D17AB-8339-40F1-A3DB-3595661ED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80295-6FFA-4842-B056-0C2458680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639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62F234-C275-4120-98B6-C9A64C101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0D3EE0-6ADF-4EE5-BD93-C5612EA78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AA0EC4-18EB-4AC5-95AD-6EB4FFA8C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FCB9-28BD-4D79-9E51-08659165AD34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3D16FF-EA7F-47C8-B67D-7C6CED4D4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A85181-BA11-46E8-A570-80EE87FE9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80295-6FFA-4842-B056-0C2458680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17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EA9B59-3C50-4300-85E6-5635E61C3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A8E59C-FAB5-4F98-B8E9-33E7D453A7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6AD82D-361D-44B6-94DF-C700E9D94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4D72FB-C67A-4333-9BFE-4A4847856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FCB9-28BD-4D79-9E51-08659165AD34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57C598-F088-4FBD-99F6-2DF01C3EE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E074AD-DCDF-4A6A-9302-964230E10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80295-6FFA-4842-B056-0C2458680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073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AD1545-DEF4-4248-805A-BC1ACA84A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DDBC37-9E75-4872-8AD3-EFE799D9D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2A405-7C20-4B64-B8EE-24B7E6CE1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55C858-5BC5-43A2-A245-85A34D7A07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80F965A-E2CE-4CBD-8E4A-73608296C6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5192688-EEA8-4276-8087-AE0117A74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FCB9-28BD-4D79-9E51-08659165AD34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B708BDA-D955-4AED-93BD-DB196ED2E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C21901C-551C-4851-A78E-9E39DAAC4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80295-6FFA-4842-B056-0C2458680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155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5D9A78-3124-47E9-94CC-B9CE40B00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E9256A9-B382-4C5C-97AF-5EE8EDF7F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FCB9-28BD-4D79-9E51-08659165AD34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9812EEF-0AF6-46B4-8C54-D356B6C71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8166B8D-E07C-4F61-8ED5-30DCA7C25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80295-6FFA-4842-B056-0C2458680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855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610ED77-9E84-4CF0-978A-9BE1920C1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FCB9-28BD-4D79-9E51-08659165AD34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BA42F8-CABF-4DBB-926C-3B3C85C9F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3FC15B-DE93-409F-B69D-D713B8E4D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80295-6FFA-4842-B056-0C2458680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7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1461E6-E549-467A-A995-1B54E81D8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844EA5-1740-4400-BA5D-591500C09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9D51B2-12DE-4452-BB60-9FD9E0662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5664D9-0D30-4D17-BC5E-9BB95F5B7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FCB9-28BD-4D79-9E51-08659165AD34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994BDB-198C-4111-83F1-0EC0E4082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B6068C-BDDB-4008-972B-82205FD84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80295-6FFA-4842-B056-0C2458680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319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AA5325-DF07-4243-A9A8-B066C4096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FB3DF8C-EE14-4E7B-A6F7-CF29CE7944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0F6E9C-423E-4AC6-95DA-9D477AF96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C0D8B7-2A7C-40A7-A3D8-F006F4787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FCB9-28BD-4D79-9E51-08659165AD34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146A49-EED8-4E7F-81B9-BC7471637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409A65-504C-42BC-BBA4-17F353D66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D80295-6FFA-4842-B056-0C2458680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315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70EF0E-43B0-48C3-971C-B89A41F92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943A17-427C-4EC1-BC03-6D34BF2D9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8B7C77-702C-4F00-AB82-FED2A3ED35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CFCB9-28BD-4D79-9E51-08659165AD34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931DC4-DE14-49E5-8D2B-BA6946A2D4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655321-732C-4D77-82A3-7A567E87B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80295-6FFA-4842-B056-0C2458680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447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B6C6F6C-30EE-4EF3-BF0F-14AA83A17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770" y="1109528"/>
            <a:ext cx="4544059" cy="4458322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E8DCDEF-D4AF-4745-A4F2-92DB16F56F2E}"/>
              </a:ext>
            </a:extLst>
          </p:cNvPr>
          <p:cNvCxnSpPr>
            <a:cxnSpLocks/>
          </p:cNvCxnSpPr>
          <p:nvPr/>
        </p:nvCxnSpPr>
        <p:spPr>
          <a:xfrm flipH="1">
            <a:off x="2160322" y="4937760"/>
            <a:ext cx="2846018" cy="0"/>
          </a:xfrm>
          <a:prstGeom prst="line">
            <a:avLst/>
          </a:prstGeom>
          <a:ln w="190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ED21A37-6C7E-48AC-9123-0BBEB8B4A33A}"/>
              </a:ext>
            </a:extLst>
          </p:cNvPr>
          <p:cNvCxnSpPr>
            <a:cxnSpLocks/>
          </p:cNvCxnSpPr>
          <p:nvPr/>
        </p:nvCxnSpPr>
        <p:spPr>
          <a:xfrm>
            <a:off x="5006340" y="1729740"/>
            <a:ext cx="0" cy="3208020"/>
          </a:xfrm>
          <a:prstGeom prst="line">
            <a:avLst/>
          </a:prstGeom>
          <a:ln w="190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600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원길 정</dc:creator>
  <cp:lastModifiedBy>원길 정</cp:lastModifiedBy>
  <cp:revision>2</cp:revision>
  <dcterms:created xsi:type="dcterms:W3CDTF">2025-09-30T16:04:47Z</dcterms:created>
  <dcterms:modified xsi:type="dcterms:W3CDTF">2025-09-30T16:50:36Z</dcterms:modified>
</cp:coreProperties>
</file>