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5100"/>
    <a:srgbClr val="CFC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>
        <p:scale>
          <a:sx n="75" d="100"/>
          <a:sy n="75" d="100"/>
        </p:scale>
        <p:origin x="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46C2C-DF94-4357-9B8F-0A671955C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7518A1-F5A1-4FC1-80DD-5903E740F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CB232-F1F1-4411-8E12-D88B58B7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9986-09AC-4F4E-A1A8-C79D156BD31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A8754-E8CD-44A0-A691-6803D666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D8E8B-0394-443B-B521-2CBCBF3F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A408-B5E1-43ED-BC33-7116EA337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09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39A08-C874-42E1-9108-40C3461C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24A0A3-B2C8-46AC-8B65-76DDA9806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33E19-F239-4C5E-A2D3-E8C44342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9986-09AC-4F4E-A1A8-C79D156BD31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5D278-8131-4E8B-A7ED-C8896DFA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02292-E2F0-4A82-B333-5D67A660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A408-B5E1-43ED-BC33-7116EA337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5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C287E4-2FDD-4ACB-AE8E-7F287C262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AD5B94-FD22-4B6F-904F-31AAF1506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A1063-C3CD-4101-BB61-02FA1033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9986-09AC-4F4E-A1A8-C79D156BD31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96A9AF-F8AC-47F2-9A26-A00CB4E6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B92839-ED4B-490B-B9A9-E970C18F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A408-B5E1-43ED-BC33-7116EA337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92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95AE9-9615-47AA-95E3-08AC0FD0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F65B9-DD79-4547-B994-F0901CE94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2ACB3-56B4-4CED-9A3F-84FC0ABA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9986-09AC-4F4E-A1A8-C79D156BD31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5211B-2892-4C47-ADA4-635758FA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4AE1F-CB0D-4D28-A171-7C4EE66A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A408-B5E1-43ED-BC33-7116EA337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1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00915-30D1-4CFE-B965-F14A1FAFF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7D45BB-B281-4525-A59E-8ACE9BACF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1AFB4-27F1-4662-8C02-DE97CFC8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9986-09AC-4F4E-A1A8-C79D156BD31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E60B6-FFED-4DCB-8522-5473CD36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E9C91-CDFF-4335-8297-A6FD4501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A408-B5E1-43ED-BC33-7116EA337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EA282-78A1-4F57-B896-D09DD9FE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08C0BC-9CED-4116-AEB4-32AAECC88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D5C84F-EFF1-4FC9-9D59-F8F54D48A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FD58F-7E99-4FD3-89B7-659ACE28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9986-09AC-4F4E-A1A8-C79D156BD31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F6FE8B-E791-4EAD-9E18-88CCA872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91B79-2100-4D69-B815-D1A70D60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A408-B5E1-43ED-BC33-7116EA337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5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ACAAA-82D7-4705-9129-457CBE39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5DC726-4A03-426E-A3F3-0038A8A00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3170D7-94A3-4C7B-ADFB-2E3BE14AD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84F2A8-97C0-4B63-9493-0F76DE307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F7D265-0632-499C-8EB9-6D8349B6B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21FE84-12B4-4F24-BD2C-AFD4D933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9986-09AC-4F4E-A1A8-C79D156BD31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A39C68-EFA7-4D02-B9F6-33E4E323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9512E0-FAA4-4CE7-A48B-9B6EC102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A408-B5E1-43ED-BC33-7116EA337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7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65A5C-B1DE-4DEF-B0C9-E043CA9D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44A5C9-2A2B-4BA5-BE17-768FE005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9986-09AC-4F4E-A1A8-C79D156BD31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FA1971-9034-4369-8A3A-4A4A7A12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6D2DDB-C6DF-44F6-AAF0-6A6A603D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A408-B5E1-43ED-BC33-7116EA337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49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37042C-5749-4D37-A23C-A9804688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9986-09AC-4F4E-A1A8-C79D156BD31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0A8F37-8BBD-49F4-B4B4-3212C7A3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DED18D-ABA9-493D-BD97-91FC2D70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A408-B5E1-43ED-BC33-7116EA337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32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880CD-28A7-463C-8F28-132CD5C0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05957-0E85-49F7-A9E6-18E892B07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1F000D-37BD-4763-AF7E-DD06BBBD1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93E70E-DEB6-46E6-813D-8F4299D2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9986-09AC-4F4E-A1A8-C79D156BD31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EDAD32-7C51-426D-A787-F61B2F23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A620F1-D014-4490-AE37-52B7FC3D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A408-B5E1-43ED-BC33-7116EA337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0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A7932-F1CC-409B-A81D-BEDAEF15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644BDC-C99D-485D-9A60-5A33AE777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2D51EF-7980-4265-BB69-B9CDE5F4B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687CE5-F703-403A-B9D4-E1883D48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9986-09AC-4F4E-A1A8-C79D156BD31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E28F68-08E5-4689-8C03-8D1CFEBC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B8E73A-78F6-4CF3-A9B3-4F88D3E6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A408-B5E1-43ED-BC33-7116EA337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0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4ED525-5D1E-41A3-9261-C3976751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926FA4-9BF4-43A9-89EB-817EA85DA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673AE-9A34-49D4-B089-15868F1B7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09986-09AC-4F4E-A1A8-C79D156BD31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738F6F-944D-4215-BEA3-B51345CD9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87A0E-1AB1-4194-AAA6-773296BB7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6A408-B5E1-43ED-BC33-7116EA337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65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3074855-134A-4C24-A555-F25F7B891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76" y="1535280"/>
            <a:ext cx="4446863" cy="356368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3DE056-8CC9-4A77-8D97-479B5E575E5A}"/>
              </a:ext>
            </a:extLst>
          </p:cNvPr>
          <p:cNvSpPr/>
          <p:nvPr/>
        </p:nvSpPr>
        <p:spPr>
          <a:xfrm>
            <a:off x="646430" y="4289909"/>
            <a:ext cx="4069004" cy="8090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2067E20-26EE-4045-8E00-A3847736EFE6}"/>
              </a:ext>
            </a:extLst>
          </p:cNvPr>
          <p:cNvSpPr/>
          <p:nvPr/>
        </p:nvSpPr>
        <p:spPr>
          <a:xfrm>
            <a:off x="646430" y="1829255"/>
            <a:ext cx="2712466" cy="999289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40E21-4101-447F-B9A1-5E0A3FE1C784}"/>
              </a:ext>
            </a:extLst>
          </p:cNvPr>
          <p:cNvSpPr txBox="1"/>
          <p:nvPr/>
        </p:nvSpPr>
        <p:spPr>
          <a:xfrm>
            <a:off x="1557061" y="981281"/>
            <a:ext cx="24096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F0"/>
                </a:solidFill>
              </a:rPr>
              <a:t>1.</a:t>
            </a:r>
            <a:r>
              <a:rPr lang="ko-KR" altLang="en-US" sz="1600" dirty="0">
                <a:solidFill>
                  <a:srgbClr val="00B0F0"/>
                </a:solidFill>
              </a:rPr>
              <a:t>타이틀 제목</a:t>
            </a:r>
            <a:endParaRPr lang="en-US" altLang="ko-KR" sz="1600" dirty="0">
              <a:solidFill>
                <a:srgbClr val="00B0F0"/>
              </a:solidFill>
            </a:endParaRPr>
          </a:p>
          <a:p>
            <a:r>
              <a:rPr lang="en-US" altLang="ko-KR" sz="1400" dirty="0"/>
              <a:t>.</a:t>
            </a:r>
            <a:r>
              <a:rPr lang="en-US" altLang="ko-KR" sz="1400" dirty="0" err="1"/>
              <a:t>png</a:t>
            </a:r>
            <a:r>
              <a:rPr lang="en-US" altLang="ko-KR" sz="1400" dirty="0"/>
              <a:t> </a:t>
            </a:r>
            <a:r>
              <a:rPr lang="ko-KR" altLang="en-US" sz="1400" dirty="0"/>
              <a:t>투명 배경 이미지 사용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2E11D0-BF58-43DD-964E-A918BF59F744}"/>
              </a:ext>
            </a:extLst>
          </p:cNvPr>
          <p:cNvSpPr txBox="1"/>
          <p:nvPr/>
        </p:nvSpPr>
        <p:spPr>
          <a:xfrm>
            <a:off x="196291" y="5434870"/>
            <a:ext cx="29156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2.</a:t>
            </a:r>
            <a:r>
              <a:rPr lang="ko-KR" altLang="en-US" sz="1600" dirty="0">
                <a:solidFill>
                  <a:srgbClr val="FF0000"/>
                </a:solidFill>
              </a:rPr>
              <a:t>퀴즈 설명문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  5</a:t>
            </a:r>
            <a:r>
              <a:rPr lang="ko-KR" altLang="en-US" sz="1400" dirty="0"/>
              <a:t>줄 정도의 내용까지 가능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ko-KR" altLang="en-US" sz="1400" dirty="0"/>
              <a:t>설정파일</a:t>
            </a:r>
            <a:r>
              <a:rPr lang="en-US" altLang="ko-KR" sz="1400" dirty="0"/>
              <a:t>: message_quiz_wait.txt</a:t>
            </a:r>
            <a:endParaRPr lang="ko-KR" altLang="en-US" sz="1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6AD7173-5056-42FE-8E34-9771600A325D}"/>
              </a:ext>
            </a:extLst>
          </p:cNvPr>
          <p:cNvCxnSpPr>
            <a:cxnSpLocks/>
          </p:cNvCxnSpPr>
          <p:nvPr/>
        </p:nvCxnSpPr>
        <p:spPr>
          <a:xfrm flipH="1">
            <a:off x="1280608" y="1175070"/>
            <a:ext cx="390576" cy="62516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8791161-57DF-457D-A696-695152AE11F4}"/>
              </a:ext>
            </a:extLst>
          </p:cNvPr>
          <p:cNvCxnSpPr>
            <a:cxnSpLocks/>
          </p:cNvCxnSpPr>
          <p:nvPr/>
        </p:nvCxnSpPr>
        <p:spPr>
          <a:xfrm flipV="1">
            <a:off x="626269" y="5127985"/>
            <a:ext cx="288131" cy="3068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B4AE845-0CB0-45EB-97C2-0F39F12231F4}"/>
              </a:ext>
            </a:extLst>
          </p:cNvPr>
          <p:cNvSpPr/>
          <p:nvPr/>
        </p:nvSpPr>
        <p:spPr>
          <a:xfrm>
            <a:off x="4767580" y="4289910"/>
            <a:ext cx="430005" cy="674854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953C7B1-8EFA-41D2-AC46-B4E5015F6E2E}"/>
              </a:ext>
            </a:extLst>
          </p:cNvPr>
          <p:cNvCxnSpPr>
            <a:cxnSpLocks/>
          </p:cNvCxnSpPr>
          <p:nvPr/>
        </p:nvCxnSpPr>
        <p:spPr>
          <a:xfrm flipV="1">
            <a:off x="4615157" y="4979272"/>
            <a:ext cx="318742" cy="38759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D62F411-5F95-4E5B-8264-AC76E50C147B}"/>
              </a:ext>
            </a:extLst>
          </p:cNvPr>
          <p:cNvSpPr txBox="1"/>
          <p:nvPr/>
        </p:nvSpPr>
        <p:spPr>
          <a:xfrm>
            <a:off x="2999010" y="5366865"/>
            <a:ext cx="2406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사용자 아이콘 이미지</a:t>
            </a:r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/>
              <a:t>투명배경의 이미지 사용</a:t>
            </a:r>
            <a:endParaRPr lang="en-US" altLang="ko-KR" sz="1400" dirty="0"/>
          </a:p>
          <a:p>
            <a:r>
              <a:rPr lang="ko-KR" altLang="en-US" sz="1400" dirty="0"/>
              <a:t>파일명</a:t>
            </a:r>
            <a:r>
              <a:rPr lang="en-US" altLang="ko-KR" sz="1400" dirty="0"/>
              <a:t>: icon_my_face.png</a:t>
            </a:r>
            <a:endParaRPr lang="ko-KR" altLang="en-US" sz="14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524B127-3F6E-42CF-87E7-E6CF4CADC1FB}"/>
              </a:ext>
            </a:extLst>
          </p:cNvPr>
          <p:cNvSpPr/>
          <p:nvPr/>
        </p:nvSpPr>
        <p:spPr>
          <a:xfrm>
            <a:off x="1475896" y="411347"/>
            <a:ext cx="2804160" cy="456699"/>
          </a:xfrm>
          <a:prstGeom prst="roundRect">
            <a:avLst/>
          </a:prstGeom>
          <a:solidFill>
            <a:srgbClr val="CFC5E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1.</a:t>
            </a:r>
            <a:r>
              <a:rPr lang="ko-KR" altLang="en-US" sz="2000" b="1" dirty="0">
                <a:solidFill>
                  <a:schemeClr val="tx1"/>
                </a:solidFill>
              </a:rPr>
              <a:t>퀴즈 시작 대기화면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8082CB1-A2AD-49C4-B90B-9A1C98215050}"/>
              </a:ext>
            </a:extLst>
          </p:cNvPr>
          <p:cNvSpPr/>
          <p:nvPr/>
        </p:nvSpPr>
        <p:spPr>
          <a:xfrm>
            <a:off x="6556129" y="411347"/>
            <a:ext cx="3627522" cy="45669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2.</a:t>
            </a:r>
            <a:r>
              <a:rPr lang="ko-KR" altLang="en-US" sz="2000" b="1" dirty="0">
                <a:solidFill>
                  <a:schemeClr val="bg1"/>
                </a:solidFill>
              </a:rPr>
              <a:t>사용자</a:t>
            </a:r>
            <a:r>
              <a:rPr lang="en-US" altLang="ko-KR" sz="2000" b="1" dirty="0">
                <a:solidFill>
                  <a:schemeClr val="bg1"/>
                </a:solidFill>
              </a:rPr>
              <a:t>id </a:t>
            </a:r>
            <a:r>
              <a:rPr lang="ko-KR" altLang="en-US" sz="2000" b="1" dirty="0">
                <a:solidFill>
                  <a:schemeClr val="bg1"/>
                </a:solidFill>
              </a:rPr>
              <a:t>입력화면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32DB5507-1907-4C6B-8B8C-703810F2D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886" y="956939"/>
            <a:ext cx="4104009" cy="2654926"/>
          </a:xfrm>
          <a:prstGeom prst="rect">
            <a:avLst/>
          </a:prstGeom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D94B819-43A2-42A2-8CD6-F9D662B03B69}"/>
              </a:ext>
            </a:extLst>
          </p:cNvPr>
          <p:cNvSpPr/>
          <p:nvPr/>
        </p:nvSpPr>
        <p:spPr>
          <a:xfrm>
            <a:off x="6411546" y="1338462"/>
            <a:ext cx="3873500" cy="1106359"/>
          </a:xfrm>
          <a:prstGeom prst="roundRect">
            <a:avLst/>
          </a:prstGeom>
          <a:noFill/>
          <a:ln w="5715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AFE9D3-2DD8-43E0-A384-FAB5311B40EC}"/>
              </a:ext>
            </a:extLst>
          </p:cNvPr>
          <p:cNvSpPr txBox="1"/>
          <p:nvPr/>
        </p:nvSpPr>
        <p:spPr>
          <a:xfrm>
            <a:off x="6411547" y="3484982"/>
            <a:ext cx="323849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7030A0"/>
                </a:solidFill>
              </a:rPr>
              <a:t>4. </a:t>
            </a:r>
            <a:r>
              <a:rPr lang="ko-KR" altLang="en-US" sz="1600" dirty="0">
                <a:solidFill>
                  <a:srgbClr val="7030A0"/>
                </a:solidFill>
              </a:rPr>
              <a:t>사용자 검색</a:t>
            </a:r>
            <a:r>
              <a:rPr lang="en-US" altLang="ko-KR" sz="1600" dirty="0">
                <a:solidFill>
                  <a:srgbClr val="7030A0"/>
                </a:solidFill>
              </a:rPr>
              <a:t>/</a:t>
            </a:r>
            <a:r>
              <a:rPr lang="ko-KR" altLang="en-US" sz="1600" dirty="0">
                <a:solidFill>
                  <a:srgbClr val="7030A0"/>
                </a:solidFill>
              </a:rPr>
              <a:t>등록 안내 화면</a:t>
            </a:r>
            <a:endParaRPr lang="en-US" altLang="ko-KR" sz="1600" dirty="0">
              <a:solidFill>
                <a:srgbClr val="7030A0"/>
              </a:solidFill>
            </a:endParaRPr>
          </a:p>
          <a:p>
            <a:r>
              <a:rPr lang="ko-KR" altLang="en-US" sz="1400" dirty="0"/>
              <a:t>학번</a:t>
            </a:r>
            <a:r>
              <a:rPr lang="en-US" altLang="ko-KR" sz="1400" dirty="0"/>
              <a:t>, </a:t>
            </a:r>
            <a:r>
              <a:rPr lang="ko-KR" altLang="en-US" sz="1400" dirty="0"/>
              <a:t>공유</a:t>
            </a:r>
            <a:r>
              <a:rPr lang="en-US" altLang="ko-KR" sz="1400" dirty="0"/>
              <a:t>ID</a:t>
            </a:r>
            <a:r>
              <a:rPr lang="ko-KR" altLang="en-US" sz="1400" dirty="0"/>
              <a:t>에 입력 방법에 대한 설명</a:t>
            </a:r>
            <a:endParaRPr lang="en-US" altLang="ko-KR" sz="1400" dirty="0"/>
          </a:p>
          <a:p>
            <a:r>
              <a:rPr lang="ko-KR" altLang="en-US" sz="1400" dirty="0"/>
              <a:t>파일명</a:t>
            </a:r>
            <a:r>
              <a:rPr lang="en-US" altLang="ko-KR" sz="1400" dirty="0"/>
              <a:t>: message_user_search.txt</a:t>
            </a:r>
            <a:endParaRPr lang="ko-KR" altLang="en-US" sz="14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3F4C25E-FABA-4382-905E-654BC4C536CB}"/>
              </a:ext>
            </a:extLst>
          </p:cNvPr>
          <p:cNvCxnSpPr>
            <a:cxnSpLocks/>
          </p:cNvCxnSpPr>
          <p:nvPr/>
        </p:nvCxnSpPr>
        <p:spPr>
          <a:xfrm flipV="1">
            <a:off x="7056086" y="2444821"/>
            <a:ext cx="525814" cy="11063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84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B5929D1-3D14-45D1-9736-492BEE661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1" y="940979"/>
            <a:ext cx="4851599" cy="221954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DC37380-5C3F-4CA2-A616-7B024BE6AC43}"/>
              </a:ext>
            </a:extLst>
          </p:cNvPr>
          <p:cNvSpPr/>
          <p:nvPr/>
        </p:nvSpPr>
        <p:spPr>
          <a:xfrm>
            <a:off x="546099" y="1447800"/>
            <a:ext cx="4572001" cy="107234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8DE18E-BCBD-49E3-8EAF-DA756C3F1406}"/>
              </a:ext>
            </a:extLst>
          </p:cNvPr>
          <p:cNvSpPr txBox="1"/>
          <p:nvPr/>
        </p:nvSpPr>
        <p:spPr>
          <a:xfrm>
            <a:off x="432871" y="3318092"/>
            <a:ext cx="343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4. </a:t>
            </a:r>
            <a:r>
              <a:rPr lang="ko-KR" altLang="en-US" sz="1600" dirty="0">
                <a:solidFill>
                  <a:srgbClr val="00B050"/>
                </a:solidFill>
              </a:rPr>
              <a:t>점수계산 방법 안내</a:t>
            </a:r>
            <a:endParaRPr lang="en-US" altLang="ko-KR" sz="1600" dirty="0">
              <a:solidFill>
                <a:srgbClr val="00B050"/>
              </a:solidFill>
            </a:endParaRPr>
          </a:p>
          <a:p>
            <a:r>
              <a:rPr lang="ko-KR" altLang="en-US" sz="1400" dirty="0"/>
              <a:t>현재의 계산 방법을 사용해도 무관</a:t>
            </a:r>
            <a:endParaRPr lang="en-US" altLang="ko-KR" sz="1400" dirty="0"/>
          </a:p>
          <a:p>
            <a:r>
              <a:rPr lang="ko-KR" altLang="en-US" sz="1400" dirty="0"/>
              <a:t>설정 파일</a:t>
            </a:r>
            <a:r>
              <a:rPr lang="en-US" altLang="ko-KR" sz="1400" dirty="0"/>
              <a:t>: message_quiz_countdown.txt</a:t>
            </a:r>
            <a:endParaRPr lang="ko-KR" altLang="en-US" sz="14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8D85B51-585C-4A6B-A3D8-3F2E563533CB}"/>
              </a:ext>
            </a:extLst>
          </p:cNvPr>
          <p:cNvCxnSpPr>
            <a:cxnSpLocks/>
          </p:cNvCxnSpPr>
          <p:nvPr/>
        </p:nvCxnSpPr>
        <p:spPr>
          <a:xfrm flipV="1">
            <a:off x="1295400" y="2520143"/>
            <a:ext cx="133650" cy="74010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59E8F7D-A33D-4DDC-88E9-F044DCDBBB28}"/>
              </a:ext>
            </a:extLst>
          </p:cNvPr>
          <p:cNvSpPr/>
          <p:nvPr/>
        </p:nvSpPr>
        <p:spPr>
          <a:xfrm>
            <a:off x="993662" y="328489"/>
            <a:ext cx="3921237" cy="456699"/>
          </a:xfrm>
          <a:prstGeom prst="roundRect">
            <a:avLst/>
          </a:prstGeom>
          <a:solidFill>
            <a:srgbClr val="E651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3.</a:t>
            </a:r>
            <a:r>
              <a:rPr lang="ko-KR" altLang="en-US" sz="2000" b="1" dirty="0">
                <a:solidFill>
                  <a:schemeClr val="bg1"/>
                </a:solidFill>
              </a:rPr>
              <a:t>퀴즈 </a:t>
            </a:r>
            <a:r>
              <a:rPr lang="ko-KR" altLang="en-US" sz="2000" b="1" dirty="0" err="1">
                <a:solidFill>
                  <a:schemeClr val="bg1"/>
                </a:solidFill>
              </a:rPr>
              <a:t>시작전</a:t>
            </a:r>
            <a:r>
              <a:rPr lang="ko-KR" altLang="en-US" sz="2000" b="1" dirty="0">
                <a:solidFill>
                  <a:schemeClr val="bg1"/>
                </a:solidFill>
              </a:rPr>
              <a:t> 카운트다운 화면</a:t>
            </a:r>
          </a:p>
        </p:txBody>
      </p:sp>
    </p:spTree>
    <p:extLst>
      <p:ext uri="{BB962C8B-B14F-4D97-AF65-F5344CB8AC3E}">
        <p14:creationId xmlns:p14="http://schemas.microsoft.com/office/powerpoint/2010/main" val="184268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109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정원길</dc:creator>
  <cp:lastModifiedBy>정원길</cp:lastModifiedBy>
  <cp:revision>13</cp:revision>
  <dcterms:created xsi:type="dcterms:W3CDTF">2023-10-06T04:21:51Z</dcterms:created>
  <dcterms:modified xsi:type="dcterms:W3CDTF">2023-10-06T05:49:30Z</dcterms:modified>
</cp:coreProperties>
</file>