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YNK" initials="PKP" lastIdx="2" clrIdx="0">
    <p:extLst>
      <p:ext uri="{19B8F6BF-5375-455C-9EA6-DF929625EA0E}">
        <p15:presenceInfo xmlns:p15="http://schemas.microsoft.com/office/powerpoint/2012/main" userId="PRY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5546-5C1D-4B0C-846B-B5259F9A5D15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486-C33F-45A7-8D83-99C6C5003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2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64486-C33F-45A7-8D83-99C6C500337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94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10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50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6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4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9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16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1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6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CE4F-9F49-4C95-82F8-29510CE04FDE}" type="datetimeFigureOut">
              <a:rPr lang="en-CA" smtClean="0"/>
              <a:t>05/12/2015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1C0-D2FB-43F4-B72A-480AA9B6F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99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49170" y="-470342"/>
            <a:ext cx="0" cy="77382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442231" y="682388"/>
            <a:ext cx="7888171" cy="369332"/>
            <a:chOff x="846161" y="382137"/>
            <a:chExt cx="78881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846161" y="382137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CLIENT SIDE</a:t>
              </a:r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9791" y="382137"/>
              <a:ext cx="1364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SERVER SIDE</a:t>
              </a:r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25008" y="2494592"/>
            <a:ext cx="198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HTTP, JSON</a:t>
            </a:r>
          </a:p>
          <a:p>
            <a:pPr algn="ctr"/>
            <a:r>
              <a:rPr lang="en-CA" dirty="0" smtClean="0"/>
              <a:t>GET, POST requests</a:t>
            </a:r>
            <a:endParaRPr lang="en-CA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25008" y="3487634"/>
            <a:ext cx="1880934" cy="193344"/>
            <a:chOff x="2797212" y="3149685"/>
            <a:chExt cx="1880934" cy="19334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97212" y="3149685"/>
              <a:ext cx="18809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97212" y="3343029"/>
              <a:ext cx="18809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037229" y="2238233"/>
            <a:ext cx="2279176" cy="76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37229" y="3140923"/>
            <a:ext cx="2279176" cy="76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38458" y="4061136"/>
            <a:ext cx="2279176" cy="76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/>
          <p:cNvGrpSpPr/>
          <p:nvPr/>
        </p:nvGrpSpPr>
        <p:grpSpPr>
          <a:xfrm>
            <a:off x="1208190" y="2433767"/>
            <a:ext cx="1844850" cy="2200996"/>
            <a:chOff x="644686" y="2142783"/>
            <a:chExt cx="1478195" cy="2200996"/>
          </a:xfrm>
        </p:grpSpPr>
        <p:sp>
          <p:nvSpPr>
            <p:cNvPr id="18" name="TextBox 17"/>
            <p:cNvSpPr txBox="1"/>
            <p:nvPr/>
          </p:nvSpPr>
          <p:spPr>
            <a:xfrm>
              <a:off x="644686" y="2142783"/>
              <a:ext cx="147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Regular User UI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374" y="3058615"/>
              <a:ext cx="952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Admin UI</a:t>
              </a:r>
              <a:endParaRPr lang="en-C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923" y="3974447"/>
              <a:ext cx="1471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Super admin UI</a:t>
              </a:r>
              <a:endParaRPr lang="en-CA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16177" y="2017709"/>
            <a:ext cx="1746246" cy="3015588"/>
            <a:chOff x="8443415" y="915327"/>
            <a:chExt cx="2569756" cy="1615827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8443415" y="915327"/>
              <a:ext cx="2569756" cy="161582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11915" y="1650377"/>
              <a:ext cx="2032756" cy="1457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dirty="0" smtClean="0"/>
                <a:t>Database</a:t>
              </a:r>
              <a:endParaRPr lang="en-CA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853440" y="3465627"/>
            <a:ext cx="764745" cy="198060"/>
            <a:chOff x="2797212" y="3149685"/>
            <a:chExt cx="1880934" cy="19334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797212" y="3149685"/>
              <a:ext cx="18809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797212" y="3343029"/>
              <a:ext cx="18809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73333" y="1607971"/>
            <a:ext cx="3365116" cy="3852588"/>
            <a:chOff x="5565068" y="1679305"/>
            <a:chExt cx="3365116" cy="3852588"/>
          </a:xfrm>
        </p:grpSpPr>
        <p:grpSp>
          <p:nvGrpSpPr>
            <p:cNvPr id="32" name="Group 31"/>
            <p:cNvGrpSpPr/>
            <p:nvPr/>
          </p:nvGrpSpPr>
          <p:grpSpPr>
            <a:xfrm>
              <a:off x="5717468" y="1679305"/>
              <a:ext cx="3212716" cy="3616657"/>
              <a:chOff x="4784872" y="1323833"/>
              <a:chExt cx="3212716" cy="450376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37019" y="2207989"/>
                <a:ext cx="2279176" cy="2027198"/>
                <a:chOff x="4893476" y="2207989"/>
                <a:chExt cx="2279176" cy="202719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893476" y="2207989"/>
                  <a:ext cx="2279176" cy="20271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533889" y="3036922"/>
                  <a:ext cx="998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REST API</a:t>
                  </a:r>
                  <a:endParaRPr lang="en-CA" dirty="0"/>
                </a:p>
              </p:txBody>
            </p:sp>
          </p:grpSp>
          <p:sp>
            <p:nvSpPr>
              <p:cNvPr id="26" name="Rounded Rectangle 25"/>
              <p:cNvSpPr/>
              <p:nvPr/>
            </p:nvSpPr>
            <p:spPr>
              <a:xfrm>
                <a:off x="4784872" y="1323833"/>
                <a:ext cx="3212716" cy="4503761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48702" y="4786658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Multi-threaded server</a:t>
                </a:r>
                <a:endParaRPr lang="en-CA" dirty="0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5565068" y="1762836"/>
              <a:ext cx="3212716" cy="361665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717468" y="1915236"/>
              <a:ext cx="3212716" cy="361665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810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PRYNK</dc:creator>
  <cp:lastModifiedBy>PRYNK</cp:lastModifiedBy>
  <cp:revision>19</cp:revision>
  <dcterms:created xsi:type="dcterms:W3CDTF">2015-12-05T22:18:48Z</dcterms:created>
  <dcterms:modified xsi:type="dcterms:W3CDTF">2015-12-05T22:38:56Z</dcterms:modified>
</cp:coreProperties>
</file>