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EA2A44-2BB7-4A4A-A912-BDDFB0C9D15F}" type="doc">
      <dgm:prSet loTypeId="urn:microsoft.com/office/officeart/2005/8/layout/hierarchy5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7863842-55ED-424E-9F17-49A931E2AAF3}">
      <dgm:prSet phldrT="[Texte]" custT="1"/>
      <dgm:spPr/>
      <dgm:t>
        <a:bodyPr/>
        <a:lstStyle/>
        <a:p>
          <a:r>
            <a:rPr lang="fr-FR" sz="2000" dirty="0" err="1" smtClean="0"/>
            <a:t>Artificial</a:t>
          </a:r>
          <a:r>
            <a:rPr lang="fr-FR" sz="2000" dirty="0" smtClean="0"/>
            <a:t> VS</a:t>
          </a:r>
        </a:p>
      </dgm:t>
    </dgm:pt>
    <dgm:pt modelId="{6CCEC6F3-0A38-4C86-99D8-41CFB2943598}" type="parTrans" cxnId="{FABDE6CA-F633-4A40-811B-51EF89047DBD}">
      <dgm:prSet/>
      <dgm:spPr/>
      <dgm:t>
        <a:bodyPr/>
        <a:lstStyle/>
        <a:p>
          <a:endParaRPr lang="fr-FR"/>
        </a:p>
      </dgm:t>
    </dgm:pt>
    <dgm:pt modelId="{FB9E0FEF-A4DA-48CC-BEA3-94929949B8CC}" type="sibTrans" cxnId="{FABDE6CA-F633-4A40-811B-51EF89047DBD}">
      <dgm:prSet/>
      <dgm:spPr/>
      <dgm:t>
        <a:bodyPr/>
        <a:lstStyle/>
        <a:p>
          <a:endParaRPr lang="fr-FR"/>
        </a:p>
      </dgm:t>
    </dgm:pt>
    <dgm:pt modelId="{D8180B7E-E2F1-4D40-A30B-735DD234D062}">
      <dgm:prSet phldrT="[Texte]" custT="1"/>
      <dgm:spPr/>
      <dgm:t>
        <a:bodyPr/>
        <a:lstStyle/>
        <a:p>
          <a:r>
            <a:rPr lang="fr-FR" sz="2000" dirty="0" smtClean="0"/>
            <a:t>LSM</a:t>
          </a:r>
          <a:endParaRPr lang="fr-FR" sz="2000" dirty="0"/>
        </a:p>
      </dgm:t>
    </dgm:pt>
    <dgm:pt modelId="{78DDBA2D-84C0-4D18-8F7F-F95C48C1C4F3}" type="parTrans" cxnId="{FB123C49-66D0-43E5-A194-0FE462D96337}">
      <dgm:prSet/>
      <dgm:spPr/>
      <dgm:t>
        <a:bodyPr/>
        <a:lstStyle/>
        <a:p>
          <a:endParaRPr lang="fr-FR"/>
        </a:p>
      </dgm:t>
    </dgm:pt>
    <dgm:pt modelId="{F2EF1716-1E26-4989-83AC-D16ABEBA3B7B}" type="sibTrans" cxnId="{FB123C49-66D0-43E5-A194-0FE462D96337}">
      <dgm:prSet/>
      <dgm:spPr/>
      <dgm:t>
        <a:bodyPr/>
        <a:lstStyle/>
        <a:p>
          <a:endParaRPr lang="fr-FR"/>
        </a:p>
      </dgm:t>
    </dgm:pt>
    <dgm:pt modelId="{9AF24ADF-AF43-4BB1-9E5C-572848038429}">
      <dgm:prSet phldrT="[Texte]" custT="1"/>
      <dgm:spPr/>
      <dgm:t>
        <a:bodyPr/>
        <a:lstStyle/>
        <a:p>
          <a:r>
            <a:rPr lang="fr-FR" sz="2000" dirty="0" smtClean="0"/>
            <a:t>TSM</a:t>
          </a:r>
          <a:endParaRPr lang="fr-FR" sz="2000" dirty="0"/>
        </a:p>
      </dgm:t>
    </dgm:pt>
    <dgm:pt modelId="{7DA3F441-B341-4CE2-9F8A-10DA97F0671A}" type="parTrans" cxnId="{257C01DD-7F4F-431E-817A-769BE1B94220}">
      <dgm:prSet/>
      <dgm:spPr/>
      <dgm:t>
        <a:bodyPr/>
        <a:lstStyle/>
        <a:p>
          <a:endParaRPr lang="fr-FR"/>
        </a:p>
      </dgm:t>
    </dgm:pt>
    <dgm:pt modelId="{87A46FC1-8FBF-4A5F-84AD-DFAF868621FC}" type="sibTrans" cxnId="{257C01DD-7F4F-431E-817A-769BE1B94220}">
      <dgm:prSet/>
      <dgm:spPr/>
      <dgm:t>
        <a:bodyPr/>
        <a:lstStyle/>
        <a:p>
          <a:endParaRPr lang="fr-FR"/>
        </a:p>
      </dgm:t>
    </dgm:pt>
    <dgm:pt modelId="{5F85629A-91D1-4753-AB8A-025D19EB2509}">
      <dgm:prSet phldrT="[Texte]" custT="1"/>
      <dgm:spPr/>
      <dgm:t>
        <a:bodyPr/>
        <a:lstStyle/>
        <a:p>
          <a:r>
            <a:rPr lang="fr-FR" sz="2000" dirty="0" smtClean="0"/>
            <a:t>STMD(ESTMD)</a:t>
          </a:r>
          <a:endParaRPr lang="fr-FR" sz="2000" dirty="0"/>
        </a:p>
      </dgm:t>
    </dgm:pt>
    <dgm:pt modelId="{C45A06AD-A367-49FF-A283-36A901F12B8F}" type="parTrans" cxnId="{C1626DEF-16F3-476B-ACB8-91F9D4CCE747}">
      <dgm:prSet/>
      <dgm:spPr/>
      <dgm:t>
        <a:bodyPr/>
        <a:lstStyle/>
        <a:p>
          <a:endParaRPr lang="fr-FR"/>
        </a:p>
      </dgm:t>
    </dgm:pt>
    <dgm:pt modelId="{58AD523C-7CC1-475F-AD25-AC590F234E94}" type="sibTrans" cxnId="{C1626DEF-16F3-476B-ACB8-91F9D4CCE747}">
      <dgm:prSet/>
      <dgm:spPr/>
      <dgm:t>
        <a:bodyPr/>
        <a:lstStyle/>
        <a:p>
          <a:endParaRPr lang="fr-FR"/>
        </a:p>
      </dgm:t>
    </dgm:pt>
    <dgm:pt modelId="{E6C3E45E-41FE-4CDC-9C5A-4AF1D1B9ABBD}">
      <dgm:prSet phldrT="[Texte]" custT="1"/>
      <dgm:spPr/>
      <dgm:t>
        <a:bodyPr/>
        <a:lstStyle/>
        <a:p>
          <a:r>
            <a:rPr lang="fr-FR" sz="2000" dirty="0" smtClean="0"/>
            <a:t>STMSM</a:t>
          </a:r>
          <a:endParaRPr lang="fr-FR" sz="2000" dirty="0"/>
        </a:p>
      </dgm:t>
    </dgm:pt>
    <dgm:pt modelId="{57C64190-977E-4D35-96ED-1581DC6B7E16}" type="parTrans" cxnId="{772A422C-9C64-44C5-A91F-F41264DD2872}">
      <dgm:prSet/>
      <dgm:spPr/>
      <dgm:t>
        <a:bodyPr/>
        <a:lstStyle/>
        <a:p>
          <a:endParaRPr lang="fr-FR"/>
        </a:p>
      </dgm:t>
    </dgm:pt>
    <dgm:pt modelId="{E432E357-AFB4-4F52-B2D3-40CD919426B8}" type="sibTrans" cxnId="{772A422C-9C64-44C5-A91F-F41264DD2872}">
      <dgm:prSet/>
      <dgm:spPr/>
      <dgm:t>
        <a:bodyPr/>
        <a:lstStyle/>
        <a:p>
          <a:endParaRPr lang="fr-FR"/>
        </a:p>
      </dgm:t>
    </dgm:pt>
    <dgm:pt modelId="{C58731E1-4ADD-4182-A172-DA55332341BC}">
      <dgm:prSet phldrT="[Texte]" custT="1"/>
      <dgm:spPr/>
      <dgm:t>
        <a:bodyPr/>
        <a:lstStyle/>
        <a:p>
          <a:r>
            <a:rPr lang="fr-FR" sz="2000" dirty="0" smtClean="0"/>
            <a:t>ESTMD-EMD &amp; EMD-ESTMD</a:t>
          </a:r>
          <a:endParaRPr lang="fr-FR" sz="2000" dirty="0"/>
        </a:p>
      </dgm:t>
    </dgm:pt>
    <dgm:pt modelId="{C200CDCD-A7F5-4A2E-8497-EEA75DACCBDE}" type="parTrans" cxnId="{5E821023-447F-4319-A716-2749F7CB3AA4}">
      <dgm:prSet/>
      <dgm:spPr/>
      <dgm:t>
        <a:bodyPr/>
        <a:lstStyle/>
        <a:p>
          <a:endParaRPr lang="fr-FR"/>
        </a:p>
      </dgm:t>
    </dgm:pt>
    <dgm:pt modelId="{7C704024-50D4-47FA-8DFE-89588548EC2C}" type="sibTrans" cxnId="{5E821023-447F-4319-A716-2749F7CB3AA4}">
      <dgm:prSet/>
      <dgm:spPr/>
      <dgm:t>
        <a:bodyPr/>
        <a:lstStyle/>
        <a:p>
          <a:endParaRPr lang="fr-FR"/>
        </a:p>
      </dgm:t>
    </dgm:pt>
    <dgm:pt modelId="{A965F597-E733-4106-A2F8-46FF5A5B8E51}">
      <dgm:prSet phldrT="[Texte]" custT="1"/>
      <dgm:spPr/>
      <dgm:t>
        <a:bodyPr/>
        <a:lstStyle/>
        <a:p>
          <a:r>
            <a:rPr lang="fr-FR" sz="2000" dirty="0" smtClean="0"/>
            <a:t>DSTMD</a:t>
          </a:r>
          <a:endParaRPr lang="fr-FR" sz="2000" dirty="0"/>
        </a:p>
      </dgm:t>
    </dgm:pt>
    <dgm:pt modelId="{50B00BDD-E2BE-4C4E-BB7F-768BD5DF056D}" type="parTrans" cxnId="{6EB0D301-AEC3-4CCC-9A08-E280A78817B3}">
      <dgm:prSet/>
      <dgm:spPr/>
      <dgm:t>
        <a:bodyPr/>
        <a:lstStyle/>
        <a:p>
          <a:endParaRPr lang="fr-FR"/>
        </a:p>
      </dgm:t>
    </dgm:pt>
    <dgm:pt modelId="{AE9924B5-2365-4059-84E0-06D08B9BB50B}" type="sibTrans" cxnId="{6EB0D301-AEC3-4CCC-9A08-E280A78817B3}">
      <dgm:prSet/>
      <dgm:spPr/>
      <dgm:t>
        <a:bodyPr/>
        <a:lstStyle/>
        <a:p>
          <a:endParaRPr lang="fr-FR"/>
        </a:p>
      </dgm:t>
    </dgm:pt>
    <dgm:pt modelId="{25FD0DE4-D8CC-4FC1-A5EB-5DDD3D9C84C4}">
      <dgm:prSet phldrT="[Texte]" custT="1"/>
      <dgm:spPr/>
      <dgm:t>
        <a:bodyPr/>
        <a:lstStyle/>
        <a:p>
          <a:r>
            <a:rPr lang="fr-FR" sz="2000" dirty="0" err="1" smtClean="0"/>
            <a:t>Insect</a:t>
          </a:r>
          <a:r>
            <a:rPr lang="fr-FR" sz="2000" dirty="0" smtClean="0"/>
            <a:t> VS</a:t>
          </a:r>
          <a:endParaRPr lang="fr-FR" sz="2000" dirty="0"/>
        </a:p>
      </dgm:t>
    </dgm:pt>
    <dgm:pt modelId="{10AFA5C1-7F14-44D3-86AD-5E2516396091}" type="parTrans" cxnId="{2C35B0E6-59E9-42C4-A013-F753A2146C21}">
      <dgm:prSet/>
      <dgm:spPr/>
      <dgm:t>
        <a:bodyPr/>
        <a:lstStyle/>
        <a:p>
          <a:endParaRPr lang="fr-FR"/>
        </a:p>
      </dgm:t>
    </dgm:pt>
    <dgm:pt modelId="{078A08A7-B7AC-4ED1-96CD-41A3535FF7D8}" type="sibTrans" cxnId="{2C35B0E6-59E9-42C4-A013-F753A2146C21}">
      <dgm:prSet/>
      <dgm:spPr/>
      <dgm:t>
        <a:bodyPr/>
        <a:lstStyle/>
        <a:p>
          <a:endParaRPr lang="fr-FR"/>
        </a:p>
      </dgm:t>
    </dgm:pt>
    <dgm:pt modelId="{6F8C01FD-3779-42E6-B3EF-6E99F625D231}">
      <dgm:prSet phldrT="[Texte]" custT="1"/>
      <dgm:spPr/>
      <dgm:t>
        <a:bodyPr/>
        <a:lstStyle/>
        <a:p>
          <a:r>
            <a:rPr lang="fr-FR" sz="2000" dirty="0" smtClean="0"/>
            <a:t>Feedback-ESTMD</a:t>
          </a:r>
          <a:endParaRPr lang="fr-FR" sz="2000" dirty="0"/>
        </a:p>
      </dgm:t>
    </dgm:pt>
    <dgm:pt modelId="{7B766F39-401D-4EAE-898A-9C1F51ABC104}" type="parTrans" cxnId="{B899185E-DA2D-4660-A94A-9888E9A6B5D6}">
      <dgm:prSet/>
      <dgm:spPr/>
      <dgm:t>
        <a:bodyPr/>
        <a:lstStyle/>
        <a:p>
          <a:endParaRPr lang="fr-FR"/>
        </a:p>
      </dgm:t>
    </dgm:pt>
    <dgm:pt modelId="{43AE7428-7751-4EFF-8306-A170F2CD0C8C}" type="sibTrans" cxnId="{B899185E-DA2D-4660-A94A-9888E9A6B5D6}">
      <dgm:prSet/>
      <dgm:spPr/>
      <dgm:t>
        <a:bodyPr/>
        <a:lstStyle/>
        <a:p>
          <a:endParaRPr lang="fr-FR"/>
        </a:p>
      </dgm:t>
    </dgm:pt>
    <dgm:pt modelId="{2E5261F9-A56C-4B7B-84D6-76D5F846497B}">
      <dgm:prSet phldrT="[Texte]" custT="1"/>
      <dgm:spPr/>
      <dgm:t>
        <a:bodyPr/>
        <a:lstStyle/>
        <a:p>
          <a:r>
            <a:rPr lang="fr-FR" sz="2000" dirty="0" smtClean="0"/>
            <a:t>STMD+</a:t>
          </a:r>
          <a:endParaRPr lang="fr-FR" sz="2000" dirty="0"/>
        </a:p>
      </dgm:t>
    </dgm:pt>
    <dgm:pt modelId="{D104EF70-51FE-4371-817F-769F6DDAE790}" type="parTrans" cxnId="{3F83FD4B-B524-4B4B-BEA5-B9B64FEA6F92}">
      <dgm:prSet/>
      <dgm:spPr/>
      <dgm:t>
        <a:bodyPr/>
        <a:lstStyle/>
        <a:p>
          <a:endParaRPr lang="fr-FR"/>
        </a:p>
      </dgm:t>
    </dgm:pt>
    <dgm:pt modelId="{F124FF45-ED44-45F6-9A99-85945224125E}" type="sibTrans" cxnId="{3F83FD4B-B524-4B4B-BEA5-B9B64FEA6F92}">
      <dgm:prSet/>
      <dgm:spPr/>
      <dgm:t>
        <a:bodyPr/>
        <a:lstStyle/>
        <a:p>
          <a:endParaRPr lang="fr-FR"/>
        </a:p>
      </dgm:t>
    </dgm:pt>
    <dgm:pt modelId="{3AF22F71-D729-473D-B10B-5125031AEAAB}">
      <dgm:prSet phldrT="[Texte]" custT="1"/>
      <dgm:spPr/>
      <dgm:t>
        <a:bodyPr/>
        <a:lstStyle/>
        <a:p>
          <a:r>
            <a:rPr lang="fr-FR" sz="2000" dirty="0" err="1" smtClean="0"/>
            <a:t>Apg</a:t>
          </a:r>
          <a:r>
            <a:rPr lang="fr-FR" sz="2000" dirty="0" smtClean="0"/>
            <a:t>-STMD</a:t>
          </a:r>
          <a:endParaRPr lang="fr-FR" sz="2000" dirty="0"/>
        </a:p>
      </dgm:t>
    </dgm:pt>
    <dgm:pt modelId="{2CB9674F-860C-46C0-85F8-4386781C7BF9}" type="parTrans" cxnId="{1F9D5B75-F63C-441E-9508-E97FEBCC47AF}">
      <dgm:prSet/>
      <dgm:spPr/>
      <dgm:t>
        <a:bodyPr/>
        <a:lstStyle/>
        <a:p>
          <a:endParaRPr lang="fr-FR"/>
        </a:p>
      </dgm:t>
    </dgm:pt>
    <dgm:pt modelId="{F54C8DA9-E435-4D24-B464-C5BB6B2E5206}" type="sibTrans" cxnId="{1F9D5B75-F63C-441E-9508-E97FEBCC47AF}">
      <dgm:prSet/>
      <dgm:spPr/>
      <dgm:t>
        <a:bodyPr/>
        <a:lstStyle/>
        <a:p>
          <a:endParaRPr lang="fr-FR"/>
        </a:p>
      </dgm:t>
    </dgm:pt>
    <dgm:pt modelId="{00A8727A-2277-48C1-BF3E-B8C4A57C881E}" type="pres">
      <dgm:prSet presAssocID="{33EA2A44-2BB7-4A4A-A912-BDDFB0C9D15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4A12D97-71C9-41F9-9A5E-4EDECA35363C}" type="pres">
      <dgm:prSet presAssocID="{33EA2A44-2BB7-4A4A-A912-BDDFB0C9D15F}" presName="hierFlow" presStyleCnt="0"/>
      <dgm:spPr/>
    </dgm:pt>
    <dgm:pt modelId="{6538F14C-A2F2-4DBD-AD08-5DDE0E6EF697}" type="pres">
      <dgm:prSet presAssocID="{33EA2A44-2BB7-4A4A-A912-BDDFB0C9D15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A5CEF0D-B130-4644-AC00-0D737AD0DD75}" type="pres">
      <dgm:prSet presAssocID="{25FD0DE4-D8CC-4FC1-A5EB-5DDD3D9C84C4}" presName="Name17" presStyleCnt="0"/>
      <dgm:spPr/>
    </dgm:pt>
    <dgm:pt modelId="{A3D18F7F-16C9-4E61-A5F1-EB3AA7FB1076}" type="pres">
      <dgm:prSet presAssocID="{25FD0DE4-D8CC-4FC1-A5EB-5DDD3D9C84C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5673BBE-5430-41B0-AF28-36D482CA67CF}" type="pres">
      <dgm:prSet presAssocID="{25FD0DE4-D8CC-4FC1-A5EB-5DDD3D9C84C4}" presName="hierChild2" presStyleCnt="0"/>
      <dgm:spPr/>
    </dgm:pt>
    <dgm:pt modelId="{C56FF5A5-FF7A-4FE8-809F-5DA53103B2E2}" type="pres">
      <dgm:prSet presAssocID="{6CCEC6F3-0A38-4C86-99D8-41CFB2943598}" presName="Name25" presStyleLbl="parChTrans1D2" presStyleIdx="0" presStyleCnt="1"/>
      <dgm:spPr/>
      <dgm:t>
        <a:bodyPr/>
        <a:lstStyle/>
        <a:p>
          <a:endParaRPr lang="fr-FR"/>
        </a:p>
      </dgm:t>
    </dgm:pt>
    <dgm:pt modelId="{457B4DE7-97C8-44E2-96B0-5FEEA1147EDA}" type="pres">
      <dgm:prSet presAssocID="{6CCEC6F3-0A38-4C86-99D8-41CFB2943598}" presName="connTx" presStyleLbl="parChTrans1D2" presStyleIdx="0" presStyleCnt="1"/>
      <dgm:spPr/>
      <dgm:t>
        <a:bodyPr/>
        <a:lstStyle/>
        <a:p>
          <a:endParaRPr lang="fr-FR"/>
        </a:p>
      </dgm:t>
    </dgm:pt>
    <dgm:pt modelId="{FB70268D-8A89-4EF1-8F5D-1A656A7DE5D8}" type="pres">
      <dgm:prSet presAssocID="{47863842-55ED-424E-9F17-49A931E2AAF3}" presName="Name30" presStyleCnt="0"/>
      <dgm:spPr/>
    </dgm:pt>
    <dgm:pt modelId="{81AC247A-435F-4B83-9B4F-40F17E8B178D}" type="pres">
      <dgm:prSet presAssocID="{47863842-55ED-424E-9F17-49A931E2AAF3}" presName="level2Shape" presStyleLbl="node2" presStyleIdx="0" presStyleCnt="1"/>
      <dgm:spPr/>
      <dgm:t>
        <a:bodyPr/>
        <a:lstStyle/>
        <a:p>
          <a:endParaRPr lang="fr-FR"/>
        </a:p>
      </dgm:t>
    </dgm:pt>
    <dgm:pt modelId="{2E4692CD-EDBE-4D8D-BCF2-DBB1BC143651}" type="pres">
      <dgm:prSet presAssocID="{47863842-55ED-424E-9F17-49A931E2AAF3}" presName="hierChild3" presStyleCnt="0"/>
      <dgm:spPr/>
    </dgm:pt>
    <dgm:pt modelId="{477B3589-11A9-479E-90FD-4202A8FA7096}" type="pres">
      <dgm:prSet presAssocID="{78DDBA2D-84C0-4D18-8F7F-F95C48C1C4F3}" presName="Name25" presStyleLbl="parChTrans1D3" presStyleIdx="0" presStyleCnt="3"/>
      <dgm:spPr/>
      <dgm:t>
        <a:bodyPr/>
        <a:lstStyle/>
        <a:p>
          <a:endParaRPr lang="fr-FR"/>
        </a:p>
      </dgm:t>
    </dgm:pt>
    <dgm:pt modelId="{1BE99C2F-11CC-4532-B242-62342C6601E6}" type="pres">
      <dgm:prSet presAssocID="{78DDBA2D-84C0-4D18-8F7F-F95C48C1C4F3}" presName="connTx" presStyleLbl="parChTrans1D3" presStyleIdx="0" presStyleCnt="3"/>
      <dgm:spPr/>
      <dgm:t>
        <a:bodyPr/>
        <a:lstStyle/>
        <a:p>
          <a:endParaRPr lang="fr-FR"/>
        </a:p>
      </dgm:t>
    </dgm:pt>
    <dgm:pt modelId="{D43975F3-662F-4323-95A6-1B1BA4E234AF}" type="pres">
      <dgm:prSet presAssocID="{D8180B7E-E2F1-4D40-A30B-735DD234D062}" presName="Name30" presStyleCnt="0"/>
      <dgm:spPr/>
    </dgm:pt>
    <dgm:pt modelId="{C155B32E-060E-4FEE-BF6D-CED00C422764}" type="pres">
      <dgm:prSet presAssocID="{D8180B7E-E2F1-4D40-A30B-735DD234D062}" presName="level2Shape" presStyleLbl="node3" presStyleIdx="0" presStyleCnt="3"/>
      <dgm:spPr/>
      <dgm:t>
        <a:bodyPr/>
        <a:lstStyle/>
        <a:p>
          <a:endParaRPr lang="fr-FR"/>
        </a:p>
      </dgm:t>
    </dgm:pt>
    <dgm:pt modelId="{24FF8E9F-82DF-4D7D-AAEE-62021AF9A508}" type="pres">
      <dgm:prSet presAssocID="{D8180B7E-E2F1-4D40-A30B-735DD234D062}" presName="hierChild3" presStyleCnt="0"/>
      <dgm:spPr/>
    </dgm:pt>
    <dgm:pt modelId="{A3960E44-FB36-4837-9B7E-A4EB4B49F97A}" type="pres">
      <dgm:prSet presAssocID="{7DA3F441-B341-4CE2-9F8A-10DA97F0671A}" presName="Name25" presStyleLbl="parChTrans1D3" presStyleIdx="1" presStyleCnt="3"/>
      <dgm:spPr/>
      <dgm:t>
        <a:bodyPr/>
        <a:lstStyle/>
        <a:p>
          <a:endParaRPr lang="fr-FR"/>
        </a:p>
      </dgm:t>
    </dgm:pt>
    <dgm:pt modelId="{5151C7B3-6E52-4F3E-BEC0-349A41078535}" type="pres">
      <dgm:prSet presAssocID="{7DA3F441-B341-4CE2-9F8A-10DA97F0671A}" presName="connTx" presStyleLbl="parChTrans1D3" presStyleIdx="1" presStyleCnt="3"/>
      <dgm:spPr/>
      <dgm:t>
        <a:bodyPr/>
        <a:lstStyle/>
        <a:p>
          <a:endParaRPr lang="fr-FR"/>
        </a:p>
      </dgm:t>
    </dgm:pt>
    <dgm:pt modelId="{FD001B85-4645-4892-8B0A-E83B0654F5FD}" type="pres">
      <dgm:prSet presAssocID="{9AF24ADF-AF43-4BB1-9E5C-572848038429}" presName="Name30" presStyleCnt="0"/>
      <dgm:spPr/>
    </dgm:pt>
    <dgm:pt modelId="{454C750A-6C8B-4E77-AC68-3C23219529D1}" type="pres">
      <dgm:prSet presAssocID="{9AF24ADF-AF43-4BB1-9E5C-572848038429}" presName="level2Shape" presStyleLbl="node3" presStyleIdx="1" presStyleCnt="3"/>
      <dgm:spPr/>
      <dgm:t>
        <a:bodyPr/>
        <a:lstStyle/>
        <a:p>
          <a:endParaRPr lang="fr-FR"/>
        </a:p>
      </dgm:t>
    </dgm:pt>
    <dgm:pt modelId="{61C90E92-A245-4647-AAFE-6C4CE0984926}" type="pres">
      <dgm:prSet presAssocID="{9AF24ADF-AF43-4BB1-9E5C-572848038429}" presName="hierChild3" presStyleCnt="0"/>
      <dgm:spPr/>
    </dgm:pt>
    <dgm:pt modelId="{757C5870-0BF1-4DB8-8166-AAEAAD195A00}" type="pres">
      <dgm:prSet presAssocID="{57C64190-977E-4D35-96ED-1581DC6B7E16}" presName="Name25" presStyleLbl="parChTrans1D3" presStyleIdx="2" presStyleCnt="3"/>
      <dgm:spPr/>
      <dgm:t>
        <a:bodyPr/>
        <a:lstStyle/>
        <a:p>
          <a:endParaRPr lang="fr-FR"/>
        </a:p>
      </dgm:t>
    </dgm:pt>
    <dgm:pt modelId="{33C418CE-CA5C-4048-9677-0D158EE23F68}" type="pres">
      <dgm:prSet presAssocID="{57C64190-977E-4D35-96ED-1581DC6B7E16}" presName="connTx" presStyleLbl="parChTrans1D3" presStyleIdx="2" presStyleCnt="3"/>
      <dgm:spPr/>
      <dgm:t>
        <a:bodyPr/>
        <a:lstStyle/>
        <a:p>
          <a:endParaRPr lang="fr-FR"/>
        </a:p>
      </dgm:t>
    </dgm:pt>
    <dgm:pt modelId="{175292B7-E022-4453-A7D4-9159F345251F}" type="pres">
      <dgm:prSet presAssocID="{E6C3E45E-41FE-4CDC-9C5A-4AF1D1B9ABBD}" presName="Name30" presStyleCnt="0"/>
      <dgm:spPr/>
    </dgm:pt>
    <dgm:pt modelId="{C12DCB37-E195-497B-AC71-D2F010A04E7B}" type="pres">
      <dgm:prSet presAssocID="{E6C3E45E-41FE-4CDC-9C5A-4AF1D1B9ABBD}" presName="level2Shape" presStyleLbl="node3" presStyleIdx="2" presStyleCnt="3"/>
      <dgm:spPr/>
      <dgm:t>
        <a:bodyPr/>
        <a:lstStyle/>
        <a:p>
          <a:endParaRPr lang="fr-FR"/>
        </a:p>
      </dgm:t>
    </dgm:pt>
    <dgm:pt modelId="{0A114B6F-71F1-4264-B55D-F7E3AE10096B}" type="pres">
      <dgm:prSet presAssocID="{E6C3E45E-41FE-4CDC-9C5A-4AF1D1B9ABBD}" presName="hierChild3" presStyleCnt="0"/>
      <dgm:spPr/>
    </dgm:pt>
    <dgm:pt modelId="{57788F5B-D79D-484D-B5E0-0C0926421851}" type="pres">
      <dgm:prSet presAssocID="{C45A06AD-A367-49FF-A283-36A901F12B8F}" presName="Name25" presStyleLbl="parChTrans1D4" presStyleIdx="0" presStyleCnt="6"/>
      <dgm:spPr/>
      <dgm:t>
        <a:bodyPr/>
        <a:lstStyle/>
        <a:p>
          <a:endParaRPr lang="fr-FR"/>
        </a:p>
      </dgm:t>
    </dgm:pt>
    <dgm:pt modelId="{853D1E31-4F8B-4B98-B39C-1E4CB8E6F67B}" type="pres">
      <dgm:prSet presAssocID="{C45A06AD-A367-49FF-A283-36A901F12B8F}" presName="connTx" presStyleLbl="parChTrans1D4" presStyleIdx="0" presStyleCnt="6"/>
      <dgm:spPr/>
      <dgm:t>
        <a:bodyPr/>
        <a:lstStyle/>
        <a:p>
          <a:endParaRPr lang="fr-FR"/>
        </a:p>
      </dgm:t>
    </dgm:pt>
    <dgm:pt modelId="{2E2F5E99-E5A4-4612-84C5-76DABCD27474}" type="pres">
      <dgm:prSet presAssocID="{5F85629A-91D1-4753-AB8A-025D19EB2509}" presName="Name30" presStyleCnt="0"/>
      <dgm:spPr/>
    </dgm:pt>
    <dgm:pt modelId="{A5F31830-C055-4ABD-81FB-5BB000B40DAF}" type="pres">
      <dgm:prSet presAssocID="{5F85629A-91D1-4753-AB8A-025D19EB2509}" presName="level2Shape" presStyleLbl="node4" presStyleIdx="0" presStyleCnt="6" custScaleX="284664"/>
      <dgm:spPr/>
      <dgm:t>
        <a:bodyPr/>
        <a:lstStyle/>
        <a:p>
          <a:endParaRPr lang="fr-FR"/>
        </a:p>
      </dgm:t>
    </dgm:pt>
    <dgm:pt modelId="{4E0EC42B-19CB-4D52-976E-B2B4582612EA}" type="pres">
      <dgm:prSet presAssocID="{5F85629A-91D1-4753-AB8A-025D19EB2509}" presName="hierChild3" presStyleCnt="0"/>
      <dgm:spPr/>
    </dgm:pt>
    <dgm:pt modelId="{0D5AC9D9-76B7-40A4-8BF8-3013117605A7}" type="pres">
      <dgm:prSet presAssocID="{C200CDCD-A7F5-4A2E-8497-EEA75DACCBDE}" presName="Name25" presStyleLbl="parChTrans1D4" presStyleIdx="1" presStyleCnt="6"/>
      <dgm:spPr/>
      <dgm:t>
        <a:bodyPr/>
        <a:lstStyle/>
        <a:p>
          <a:endParaRPr lang="fr-FR"/>
        </a:p>
      </dgm:t>
    </dgm:pt>
    <dgm:pt modelId="{9CE66041-A4B8-48B3-9150-B5BC838176DA}" type="pres">
      <dgm:prSet presAssocID="{C200CDCD-A7F5-4A2E-8497-EEA75DACCBDE}" presName="connTx" presStyleLbl="parChTrans1D4" presStyleIdx="1" presStyleCnt="6"/>
      <dgm:spPr/>
      <dgm:t>
        <a:bodyPr/>
        <a:lstStyle/>
        <a:p>
          <a:endParaRPr lang="fr-FR"/>
        </a:p>
      </dgm:t>
    </dgm:pt>
    <dgm:pt modelId="{E6D9467A-5AAA-466B-BB61-C162AB01B006}" type="pres">
      <dgm:prSet presAssocID="{C58731E1-4ADD-4182-A172-DA55332341BC}" presName="Name30" presStyleCnt="0"/>
      <dgm:spPr/>
    </dgm:pt>
    <dgm:pt modelId="{544739E1-4036-46EB-8133-05E993F0A7DF}" type="pres">
      <dgm:prSet presAssocID="{C58731E1-4ADD-4182-A172-DA55332341BC}" presName="level2Shape" presStyleLbl="node4" presStyleIdx="1" presStyleCnt="6" custScaleX="287716"/>
      <dgm:spPr/>
      <dgm:t>
        <a:bodyPr/>
        <a:lstStyle/>
        <a:p>
          <a:endParaRPr lang="fr-FR"/>
        </a:p>
      </dgm:t>
    </dgm:pt>
    <dgm:pt modelId="{7909368F-1E9B-4EF3-952C-F29BCB0B8972}" type="pres">
      <dgm:prSet presAssocID="{C58731E1-4ADD-4182-A172-DA55332341BC}" presName="hierChild3" presStyleCnt="0"/>
      <dgm:spPr/>
    </dgm:pt>
    <dgm:pt modelId="{B323BD5F-CACC-40AC-9441-FA969C272EB4}" type="pres">
      <dgm:prSet presAssocID="{7B766F39-401D-4EAE-898A-9C1F51ABC104}" presName="Name25" presStyleLbl="parChTrans1D4" presStyleIdx="2" presStyleCnt="6"/>
      <dgm:spPr/>
      <dgm:t>
        <a:bodyPr/>
        <a:lstStyle/>
        <a:p>
          <a:endParaRPr lang="fr-FR"/>
        </a:p>
      </dgm:t>
    </dgm:pt>
    <dgm:pt modelId="{D2E5BFC1-60AC-4CCA-94C6-3196D8C7925D}" type="pres">
      <dgm:prSet presAssocID="{7B766F39-401D-4EAE-898A-9C1F51ABC104}" presName="connTx" presStyleLbl="parChTrans1D4" presStyleIdx="2" presStyleCnt="6"/>
      <dgm:spPr/>
      <dgm:t>
        <a:bodyPr/>
        <a:lstStyle/>
        <a:p>
          <a:endParaRPr lang="fr-FR"/>
        </a:p>
      </dgm:t>
    </dgm:pt>
    <dgm:pt modelId="{837EB042-DD33-4A47-BE24-35A4A1B00A6C}" type="pres">
      <dgm:prSet presAssocID="{6F8C01FD-3779-42E6-B3EF-6E99F625D231}" presName="Name30" presStyleCnt="0"/>
      <dgm:spPr/>
    </dgm:pt>
    <dgm:pt modelId="{023DFF8B-5156-4927-BB3F-EF20AB885D41}" type="pres">
      <dgm:prSet presAssocID="{6F8C01FD-3779-42E6-B3EF-6E99F625D231}" presName="level2Shape" presStyleLbl="node4" presStyleIdx="2" presStyleCnt="6" custScaleX="292573"/>
      <dgm:spPr/>
      <dgm:t>
        <a:bodyPr/>
        <a:lstStyle/>
        <a:p>
          <a:endParaRPr lang="fr-FR"/>
        </a:p>
      </dgm:t>
    </dgm:pt>
    <dgm:pt modelId="{B3045BF6-871A-4F8D-A635-01400F851039}" type="pres">
      <dgm:prSet presAssocID="{6F8C01FD-3779-42E6-B3EF-6E99F625D231}" presName="hierChild3" presStyleCnt="0"/>
      <dgm:spPr/>
    </dgm:pt>
    <dgm:pt modelId="{6393270E-11D7-438A-8E02-71BC0A6A3161}" type="pres">
      <dgm:prSet presAssocID="{50B00BDD-E2BE-4C4E-BB7F-768BD5DF056D}" presName="Name25" presStyleLbl="parChTrans1D4" presStyleIdx="3" presStyleCnt="6"/>
      <dgm:spPr/>
      <dgm:t>
        <a:bodyPr/>
        <a:lstStyle/>
        <a:p>
          <a:endParaRPr lang="fr-FR"/>
        </a:p>
      </dgm:t>
    </dgm:pt>
    <dgm:pt modelId="{F46FBA73-3798-48C9-8B2A-D05D85B1BD9B}" type="pres">
      <dgm:prSet presAssocID="{50B00BDD-E2BE-4C4E-BB7F-768BD5DF056D}" presName="connTx" presStyleLbl="parChTrans1D4" presStyleIdx="3" presStyleCnt="6"/>
      <dgm:spPr/>
      <dgm:t>
        <a:bodyPr/>
        <a:lstStyle/>
        <a:p>
          <a:endParaRPr lang="fr-FR"/>
        </a:p>
      </dgm:t>
    </dgm:pt>
    <dgm:pt modelId="{E92E2109-E695-4828-84AD-950B2C3D941C}" type="pres">
      <dgm:prSet presAssocID="{A965F597-E733-4106-A2F8-46FF5A5B8E51}" presName="Name30" presStyleCnt="0"/>
      <dgm:spPr/>
    </dgm:pt>
    <dgm:pt modelId="{4C4B1196-1238-4573-A116-F116182B8024}" type="pres">
      <dgm:prSet presAssocID="{A965F597-E733-4106-A2F8-46FF5A5B8E51}" presName="level2Shape" presStyleLbl="node4" presStyleIdx="3" presStyleCnt="6" custScaleX="293113"/>
      <dgm:spPr/>
      <dgm:t>
        <a:bodyPr/>
        <a:lstStyle/>
        <a:p>
          <a:endParaRPr lang="fr-FR"/>
        </a:p>
      </dgm:t>
    </dgm:pt>
    <dgm:pt modelId="{D9DC7148-F4BE-4022-AB63-04950179324D}" type="pres">
      <dgm:prSet presAssocID="{A965F597-E733-4106-A2F8-46FF5A5B8E51}" presName="hierChild3" presStyleCnt="0"/>
      <dgm:spPr/>
    </dgm:pt>
    <dgm:pt modelId="{415B8990-3139-4A53-9627-2E1BB0C842C9}" type="pres">
      <dgm:prSet presAssocID="{D104EF70-51FE-4371-817F-769F6DDAE790}" presName="Name25" presStyleLbl="parChTrans1D4" presStyleIdx="4" presStyleCnt="6"/>
      <dgm:spPr/>
      <dgm:t>
        <a:bodyPr/>
        <a:lstStyle/>
        <a:p>
          <a:endParaRPr lang="fr-FR"/>
        </a:p>
      </dgm:t>
    </dgm:pt>
    <dgm:pt modelId="{28465A6D-3D46-4BD2-B578-E08F5B5FCD69}" type="pres">
      <dgm:prSet presAssocID="{D104EF70-51FE-4371-817F-769F6DDAE790}" presName="connTx" presStyleLbl="parChTrans1D4" presStyleIdx="4" presStyleCnt="6"/>
      <dgm:spPr/>
      <dgm:t>
        <a:bodyPr/>
        <a:lstStyle/>
        <a:p>
          <a:endParaRPr lang="fr-FR"/>
        </a:p>
      </dgm:t>
    </dgm:pt>
    <dgm:pt modelId="{2C1225A5-FD31-441C-ACB1-21429F1C6AEB}" type="pres">
      <dgm:prSet presAssocID="{2E5261F9-A56C-4B7B-84D6-76D5F846497B}" presName="Name30" presStyleCnt="0"/>
      <dgm:spPr/>
    </dgm:pt>
    <dgm:pt modelId="{6CBBB886-410E-4FD6-9DFC-B80B7EB9F71B}" type="pres">
      <dgm:prSet presAssocID="{2E5261F9-A56C-4B7B-84D6-76D5F846497B}" presName="level2Shape" presStyleLbl="node4" presStyleIdx="4" presStyleCnt="6" custScaleX="293359" custLinFactNeighborX="-3597" custLinFactNeighborY="2878"/>
      <dgm:spPr/>
      <dgm:t>
        <a:bodyPr/>
        <a:lstStyle/>
        <a:p>
          <a:endParaRPr lang="fr-FR"/>
        </a:p>
      </dgm:t>
    </dgm:pt>
    <dgm:pt modelId="{1C1ABD28-3B71-49B7-A4D2-045CF4FD0563}" type="pres">
      <dgm:prSet presAssocID="{2E5261F9-A56C-4B7B-84D6-76D5F846497B}" presName="hierChild3" presStyleCnt="0"/>
      <dgm:spPr/>
    </dgm:pt>
    <dgm:pt modelId="{4B3B431C-A18B-4F5F-BC07-4096CCA408A2}" type="pres">
      <dgm:prSet presAssocID="{2CB9674F-860C-46C0-85F8-4386781C7BF9}" presName="Name25" presStyleLbl="parChTrans1D4" presStyleIdx="5" presStyleCnt="6"/>
      <dgm:spPr/>
      <dgm:t>
        <a:bodyPr/>
        <a:lstStyle/>
        <a:p>
          <a:endParaRPr lang="fr-FR"/>
        </a:p>
      </dgm:t>
    </dgm:pt>
    <dgm:pt modelId="{0BF0BCE9-E9DC-4E49-9CEA-ED3E3D2797DD}" type="pres">
      <dgm:prSet presAssocID="{2CB9674F-860C-46C0-85F8-4386781C7BF9}" presName="connTx" presStyleLbl="parChTrans1D4" presStyleIdx="5" presStyleCnt="6"/>
      <dgm:spPr/>
      <dgm:t>
        <a:bodyPr/>
        <a:lstStyle/>
        <a:p>
          <a:endParaRPr lang="fr-FR"/>
        </a:p>
      </dgm:t>
    </dgm:pt>
    <dgm:pt modelId="{4325FB37-4291-4C61-B73C-AA280249E21A}" type="pres">
      <dgm:prSet presAssocID="{3AF22F71-D729-473D-B10B-5125031AEAAB}" presName="Name30" presStyleCnt="0"/>
      <dgm:spPr/>
    </dgm:pt>
    <dgm:pt modelId="{6F1407A1-CB2D-477E-8127-F72A7F2369F3}" type="pres">
      <dgm:prSet presAssocID="{3AF22F71-D729-473D-B10B-5125031AEAAB}" presName="level2Shape" presStyleLbl="node4" presStyleIdx="5" presStyleCnt="6" custScaleX="289042"/>
      <dgm:spPr/>
      <dgm:t>
        <a:bodyPr/>
        <a:lstStyle/>
        <a:p>
          <a:endParaRPr lang="fr-FR"/>
        </a:p>
      </dgm:t>
    </dgm:pt>
    <dgm:pt modelId="{0EE7FD41-5ACE-4D3E-ADE0-984ADE30056F}" type="pres">
      <dgm:prSet presAssocID="{3AF22F71-D729-473D-B10B-5125031AEAAB}" presName="hierChild3" presStyleCnt="0"/>
      <dgm:spPr/>
    </dgm:pt>
    <dgm:pt modelId="{300E0BEC-0262-4B1A-BB7F-A3B582AB90B5}" type="pres">
      <dgm:prSet presAssocID="{33EA2A44-2BB7-4A4A-A912-BDDFB0C9D15F}" presName="bgShapesFlow" presStyleCnt="0"/>
      <dgm:spPr/>
    </dgm:pt>
  </dgm:ptLst>
  <dgm:cxnLst>
    <dgm:cxn modelId="{E561DAF9-FCD2-428D-A71C-CF481576597C}" type="presOf" srcId="{78DDBA2D-84C0-4D18-8F7F-F95C48C1C4F3}" destId="{477B3589-11A9-479E-90FD-4202A8FA7096}" srcOrd="0" destOrd="0" presId="urn:microsoft.com/office/officeart/2005/8/layout/hierarchy5"/>
    <dgm:cxn modelId="{6EB0D301-AEC3-4CCC-9A08-E280A78817B3}" srcId="{E6C3E45E-41FE-4CDC-9C5A-4AF1D1B9ABBD}" destId="{A965F597-E733-4106-A2F8-46FF5A5B8E51}" srcOrd="3" destOrd="0" parTransId="{50B00BDD-E2BE-4C4E-BB7F-768BD5DF056D}" sibTransId="{AE9924B5-2365-4059-84E0-06D08B9BB50B}"/>
    <dgm:cxn modelId="{C1626DEF-16F3-476B-ACB8-91F9D4CCE747}" srcId="{E6C3E45E-41FE-4CDC-9C5A-4AF1D1B9ABBD}" destId="{5F85629A-91D1-4753-AB8A-025D19EB2509}" srcOrd="0" destOrd="0" parTransId="{C45A06AD-A367-49FF-A283-36A901F12B8F}" sibTransId="{58AD523C-7CC1-475F-AD25-AC590F234E94}"/>
    <dgm:cxn modelId="{BB62B1F9-5A96-45CD-BA96-83B82E9DCC83}" type="presOf" srcId="{33EA2A44-2BB7-4A4A-A912-BDDFB0C9D15F}" destId="{00A8727A-2277-48C1-BF3E-B8C4A57C881E}" srcOrd="0" destOrd="0" presId="urn:microsoft.com/office/officeart/2005/8/layout/hierarchy5"/>
    <dgm:cxn modelId="{1F9AA94E-8985-4354-9706-FAA8407F346C}" type="presOf" srcId="{2CB9674F-860C-46C0-85F8-4386781C7BF9}" destId="{4B3B431C-A18B-4F5F-BC07-4096CCA408A2}" srcOrd="0" destOrd="0" presId="urn:microsoft.com/office/officeart/2005/8/layout/hierarchy5"/>
    <dgm:cxn modelId="{FBBCD7AB-A1FF-429C-BBB5-567492F074B1}" type="presOf" srcId="{57C64190-977E-4D35-96ED-1581DC6B7E16}" destId="{757C5870-0BF1-4DB8-8166-AAEAAD195A00}" srcOrd="0" destOrd="0" presId="urn:microsoft.com/office/officeart/2005/8/layout/hierarchy5"/>
    <dgm:cxn modelId="{C0E80013-85B2-4AB3-AC57-0F89F73D1930}" type="presOf" srcId="{C45A06AD-A367-49FF-A283-36A901F12B8F}" destId="{57788F5B-D79D-484D-B5E0-0C0926421851}" srcOrd="0" destOrd="0" presId="urn:microsoft.com/office/officeart/2005/8/layout/hierarchy5"/>
    <dgm:cxn modelId="{B899185E-DA2D-4660-A94A-9888E9A6B5D6}" srcId="{E6C3E45E-41FE-4CDC-9C5A-4AF1D1B9ABBD}" destId="{6F8C01FD-3779-42E6-B3EF-6E99F625D231}" srcOrd="2" destOrd="0" parTransId="{7B766F39-401D-4EAE-898A-9C1F51ABC104}" sibTransId="{43AE7428-7751-4EFF-8306-A170F2CD0C8C}"/>
    <dgm:cxn modelId="{A14291F5-B48E-416C-9CD5-7701BB7052F3}" type="presOf" srcId="{9AF24ADF-AF43-4BB1-9E5C-572848038429}" destId="{454C750A-6C8B-4E77-AC68-3C23219529D1}" srcOrd="0" destOrd="0" presId="urn:microsoft.com/office/officeart/2005/8/layout/hierarchy5"/>
    <dgm:cxn modelId="{772A422C-9C64-44C5-A91F-F41264DD2872}" srcId="{47863842-55ED-424E-9F17-49A931E2AAF3}" destId="{E6C3E45E-41FE-4CDC-9C5A-4AF1D1B9ABBD}" srcOrd="2" destOrd="0" parTransId="{57C64190-977E-4D35-96ED-1581DC6B7E16}" sibTransId="{E432E357-AFB4-4F52-B2D3-40CD919426B8}"/>
    <dgm:cxn modelId="{1F9D5B75-F63C-441E-9508-E97FEBCC47AF}" srcId="{E6C3E45E-41FE-4CDC-9C5A-4AF1D1B9ABBD}" destId="{3AF22F71-D729-473D-B10B-5125031AEAAB}" srcOrd="5" destOrd="0" parTransId="{2CB9674F-860C-46C0-85F8-4386781C7BF9}" sibTransId="{F54C8DA9-E435-4D24-B464-C5BB6B2E5206}"/>
    <dgm:cxn modelId="{807C72C8-A72F-4DB1-8A1E-406AB5EFCA14}" type="presOf" srcId="{5F85629A-91D1-4753-AB8A-025D19EB2509}" destId="{A5F31830-C055-4ABD-81FB-5BB000B40DAF}" srcOrd="0" destOrd="0" presId="urn:microsoft.com/office/officeart/2005/8/layout/hierarchy5"/>
    <dgm:cxn modelId="{257C01DD-7F4F-431E-817A-769BE1B94220}" srcId="{47863842-55ED-424E-9F17-49A931E2AAF3}" destId="{9AF24ADF-AF43-4BB1-9E5C-572848038429}" srcOrd="1" destOrd="0" parTransId="{7DA3F441-B341-4CE2-9F8A-10DA97F0671A}" sibTransId="{87A46FC1-8FBF-4A5F-84AD-DFAF868621FC}"/>
    <dgm:cxn modelId="{68FAAEC9-B980-410F-B7DA-42AD71E2199B}" type="presOf" srcId="{50B00BDD-E2BE-4C4E-BB7F-768BD5DF056D}" destId="{F46FBA73-3798-48C9-8B2A-D05D85B1BD9B}" srcOrd="1" destOrd="0" presId="urn:microsoft.com/office/officeart/2005/8/layout/hierarchy5"/>
    <dgm:cxn modelId="{F3BA22BD-4968-45E0-8DBF-FC17F9D69FFB}" type="presOf" srcId="{25FD0DE4-D8CC-4FC1-A5EB-5DDD3D9C84C4}" destId="{A3D18F7F-16C9-4E61-A5F1-EB3AA7FB1076}" srcOrd="0" destOrd="0" presId="urn:microsoft.com/office/officeart/2005/8/layout/hierarchy5"/>
    <dgm:cxn modelId="{01D4BDFF-2693-41E1-B942-5374268B3F5E}" type="presOf" srcId="{C200CDCD-A7F5-4A2E-8497-EEA75DACCBDE}" destId="{9CE66041-A4B8-48B3-9150-B5BC838176DA}" srcOrd="1" destOrd="0" presId="urn:microsoft.com/office/officeart/2005/8/layout/hierarchy5"/>
    <dgm:cxn modelId="{5BD52C35-1C94-43ED-BBA7-8A54DD012AE9}" type="presOf" srcId="{D104EF70-51FE-4371-817F-769F6DDAE790}" destId="{415B8990-3139-4A53-9627-2E1BB0C842C9}" srcOrd="0" destOrd="0" presId="urn:microsoft.com/office/officeart/2005/8/layout/hierarchy5"/>
    <dgm:cxn modelId="{97D0D5DF-E33B-4EF6-8C16-1431DD44D219}" type="presOf" srcId="{7B766F39-401D-4EAE-898A-9C1F51ABC104}" destId="{D2E5BFC1-60AC-4CCA-94C6-3196D8C7925D}" srcOrd="1" destOrd="0" presId="urn:microsoft.com/office/officeart/2005/8/layout/hierarchy5"/>
    <dgm:cxn modelId="{E5DDC468-948F-4D51-B8C0-074A0BFD5347}" type="presOf" srcId="{6F8C01FD-3779-42E6-B3EF-6E99F625D231}" destId="{023DFF8B-5156-4927-BB3F-EF20AB885D41}" srcOrd="0" destOrd="0" presId="urn:microsoft.com/office/officeart/2005/8/layout/hierarchy5"/>
    <dgm:cxn modelId="{C0163528-5616-4CDB-83D5-5B50D5C16DBE}" type="presOf" srcId="{57C64190-977E-4D35-96ED-1581DC6B7E16}" destId="{33C418CE-CA5C-4048-9677-0D158EE23F68}" srcOrd="1" destOrd="0" presId="urn:microsoft.com/office/officeart/2005/8/layout/hierarchy5"/>
    <dgm:cxn modelId="{A83C18C6-8E6E-42AF-B56A-EDCB1F939BAA}" type="presOf" srcId="{2E5261F9-A56C-4B7B-84D6-76D5F846497B}" destId="{6CBBB886-410E-4FD6-9DFC-B80B7EB9F71B}" srcOrd="0" destOrd="0" presId="urn:microsoft.com/office/officeart/2005/8/layout/hierarchy5"/>
    <dgm:cxn modelId="{E60C7765-04AA-4BFE-A7DA-82B1C5EE65EE}" type="presOf" srcId="{6CCEC6F3-0A38-4C86-99D8-41CFB2943598}" destId="{C56FF5A5-FF7A-4FE8-809F-5DA53103B2E2}" srcOrd="0" destOrd="0" presId="urn:microsoft.com/office/officeart/2005/8/layout/hierarchy5"/>
    <dgm:cxn modelId="{995B8CA9-AC94-47BC-8EA4-F248A844E51E}" type="presOf" srcId="{E6C3E45E-41FE-4CDC-9C5A-4AF1D1B9ABBD}" destId="{C12DCB37-E195-497B-AC71-D2F010A04E7B}" srcOrd="0" destOrd="0" presId="urn:microsoft.com/office/officeart/2005/8/layout/hierarchy5"/>
    <dgm:cxn modelId="{FABDE6CA-F633-4A40-811B-51EF89047DBD}" srcId="{25FD0DE4-D8CC-4FC1-A5EB-5DDD3D9C84C4}" destId="{47863842-55ED-424E-9F17-49A931E2AAF3}" srcOrd="0" destOrd="0" parTransId="{6CCEC6F3-0A38-4C86-99D8-41CFB2943598}" sibTransId="{FB9E0FEF-A4DA-48CC-BEA3-94929949B8CC}"/>
    <dgm:cxn modelId="{B17BF825-93F1-41B4-81AB-527AE8D6A918}" type="presOf" srcId="{7DA3F441-B341-4CE2-9F8A-10DA97F0671A}" destId="{A3960E44-FB36-4837-9B7E-A4EB4B49F97A}" srcOrd="0" destOrd="0" presId="urn:microsoft.com/office/officeart/2005/8/layout/hierarchy5"/>
    <dgm:cxn modelId="{D0CAC426-931D-43E8-BA96-7D97EF9497B8}" type="presOf" srcId="{C45A06AD-A367-49FF-A283-36A901F12B8F}" destId="{853D1E31-4F8B-4B98-B39C-1E4CB8E6F67B}" srcOrd="1" destOrd="0" presId="urn:microsoft.com/office/officeart/2005/8/layout/hierarchy5"/>
    <dgm:cxn modelId="{FB123C49-66D0-43E5-A194-0FE462D96337}" srcId="{47863842-55ED-424E-9F17-49A931E2AAF3}" destId="{D8180B7E-E2F1-4D40-A30B-735DD234D062}" srcOrd="0" destOrd="0" parTransId="{78DDBA2D-84C0-4D18-8F7F-F95C48C1C4F3}" sibTransId="{F2EF1716-1E26-4989-83AC-D16ABEBA3B7B}"/>
    <dgm:cxn modelId="{A09BA35D-0AA3-481D-B721-ACD9C5BCBBBC}" type="presOf" srcId="{C58731E1-4ADD-4182-A172-DA55332341BC}" destId="{544739E1-4036-46EB-8133-05E993F0A7DF}" srcOrd="0" destOrd="0" presId="urn:microsoft.com/office/officeart/2005/8/layout/hierarchy5"/>
    <dgm:cxn modelId="{B84DD25A-2541-4099-829E-7DE8218931E3}" type="presOf" srcId="{78DDBA2D-84C0-4D18-8F7F-F95C48C1C4F3}" destId="{1BE99C2F-11CC-4532-B242-62342C6601E6}" srcOrd="1" destOrd="0" presId="urn:microsoft.com/office/officeart/2005/8/layout/hierarchy5"/>
    <dgm:cxn modelId="{1D33C727-C65B-4D14-9BFA-CEAB53F8CA0C}" type="presOf" srcId="{A965F597-E733-4106-A2F8-46FF5A5B8E51}" destId="{4C4B1196-1238-4573-A116-F116182B8024}" srcOrd="0" destOrd="0" presId="urn:microsoft.com/office/officeart/2005/8/layout/hierarchy5"/>
    <dgm:cxn modelId="{B3544727-AD01-4868-888F-931D6078BE4B}" type="presOf" srcId="{47863842-55ED-424E-9F17-49A931E2AAF3}" destId="{81AC247A-435F-4B83-9B4F-40F17E8B178D}" srcOrd="0" destOrd="0" presId="urn:microsoft.com/office/officeart/2005/8/layout/hierarchy5"/>
    <dgm:cxn modelId="{F766F675-CAEA-4D34-8BB8-082127887844}" type="presOf" srcId="{3AF22F71-D729-473D-B10B-5125031AEAAB}" destId="{6F1407A1-CB2D-477E-8127-F72A7F2369F3}" srcOrd="0" destOrd="0" presId="urn:microsoft.com/office/officeart/2005/8/layout/hierarchy5"/>
    <dgm:cxn modelId="{D04816B4-A12A-44D3-9671-27A0AD34729F}" type="presOf" srcId="{7B766F39-401D-4EAE-898A-9C1F51ABC104}" destId="{B323BD5F-CACC-40AC-9441-FA969C272EB4}" srcOrd="0" destOrd="0" presId="urn:microsoft.com/office/officeart/2005/8/layout/hierarchy5"/>
    <dgm:cxn modelId="{EB5A4570-620B-4BB7-9633-BB818B5605A4}" type="presOf" srcId="{50B00BDD-E2BE-4C4E-BB7F-768BD5DF056D}" destId="{6393270E-11D7-438A-8E02-71BC0A6A3161}" srcOrd="0" destOrd="0" presId="urn:microsoft.com/office/officeart/2005/8/layout/hierarchy5"/>
    <dgm:cxn modelId="{6230A6D4-8C52-4D88-A2A8-76AA98DCCEA7}" type="presOf" srcId="{2CB9674F-860C-46C0-85F8-4386781C7BF9}" destId="{0BF0BCE9-E9DC-4E49-9CEA-ED3E3D2797DD}" srcOrd="1" destOrd="0" presId="urn:microsoft.com/office/officeart/2005/8/layout/hierarchy5"/>
    <dgm:cxn modelId="{3F83FD4B-B524-4B4B-BEA5-B9B64FEA6F92}" srcId="{E6C3E45E-41FE-4CDC-9C5A-4AF1D1B9ABBD}" destId="{2E5261F9-A56C-4B7B-84D6-76D5F846497B}" srcOrd="4" destOrd="0" parTransId="{D104EF70-51FE-4371-817F-769F6DDAE790}" sibTransId="{F124FF45-ED44-45F6-9A99-85945224125E}"/>
    <dgm:cxn modelId="{2C35B0E6-59E9-42C4-A013-F753A2146C21}" srcId="{33EA2A44-2BB7-4A4A-A912-BDDFB0C9D15F}" destId="{25FD0DE4-D8CC-4FC1-A5EB-5DDD3D9C84C4}" srcOrd="0" destOrd="0" parTransId="{10AFA5C1-7F14-44D3-86AD-5E2516396091}" sibTransId="{078A08A7-B7AC-4ED1-96CD-41A3535FF7D8}"/>
    <dgm:cxn modelId="{5E821023-447F-4319-A716-2749F7CB3AA4}" srcId="{E6C3E45E-41FE-4CDC-9C5A-4AF1D1B9ABBD}" destId="{C58731E1-4ADD-4182-A172-DA55332341BC}" srcOrd="1" destOrd="0" parTransId="{C200CDCD-A7F5-4A2E-8497-EEA75DACCBDE}" sibTransId="{7C704024-50D4-47FA-8DFE-89588548EC2C}"/>
    <dgm:cxn modelId="{73C643FC-E981-4962-847B-39321E982685}" type="presOf" srcId="{7DA3F441-B341-4CE2-9F8A-10DA97F0671A}" destId="{5151C7B3-6E52-4F3E-BEC0-349A41078535}" srcOrd="1" destOrd="0" presId="urn:microsoft.com/office/officeart/2005/8/layout/hierarchy5"/>
    <dgm:cxn modelId="{488CAB91-73AF-44FF-97DC-D1EBADD440C4}" type="presOf" srcId="{D104EF70-51FE-4371-817F-769F6DDAE790}" destId="{28465A6D-3D46-4BD2-B578-E08F5B5FCD69}" srcOrd="1" destOrd="0" presId="urn:microsoft.com/office/officeart/2005/8/layout/hierarchy5"/>
    <dgm:cxn modelId="{AD07B1AB-96A5-44B7-B75B-27141F6109F7}" type="presOf" srcId="{C200CDCD-A7F5-4A2E-8497-EEA75DACCBDE}" destId="{0D5AC9D9-76B7-40A4-8BF8-3013117605A7}" srcOrd="0" destOrd="0" presId="urn:microsoft.com/office/officeart/2005/8/layout/hierarchy5"/>
    <dgm:cxn modelId="{3679DB96-C6D5-4425-AF1D-B0D5D5819CE3}" type="presOf" srcId="{6CCEC6F3-0A38-4C86-99D8-41CFB2943598}" destId="{457B4DE7-97C8-44E2-96B0-5FEEA1147EDA}" srcOrd="1" destOrd="0" presId="urn:microsoft.com/office/officeart/2005/8/layout/hierarchy5"/>
    <dgm:cxn modelId="{D3854D24-061A-49B0-82D1-2ADEA431342E}" type="presOf" srcId="{D8180B7E-E2F1-4D40-A30B-735DD234D062}" destId="{C155B32E-060E-4FEE-BF6D-CED00C422764}" srcOrd="0" destOrd="0" presId="urn:microsoft.com/office/officeart/2005/8/layout/hierarchy5"/>
    <dgm:cxn modelId="{B21FDFF5-BBEE-41A6-B30A-BECFD39FB832}" type="presParOf" srcId="{00A8727A-2277-48C1-BF3E-B8C4A57C881E}" destId="{C4A12D97-71C9-41F9-9A5E-4EDECA35363C}" srcOrd="0" destOrd="0" presId="urn:microsoft.com/office/officeart/2005/8/layout/hierarchy5"/>
    <dgm:cxn modelId="{C5AD1391-DB3F-4DED-B848-5656130F0208}" type="presParOf" srcId="{C4A12D97-71C9-41F9-9A5E-4EDECA35363C}" destId="{6538F14C-A2F2-4DBD-AD08-5DDE0E6EF697}" srcOrd="0" destOrd="0" presId="urn:microsoft.com/office/officeart/2005/8/layout/hierarchy5"/>
    <dgm:cxn modelId="{0A8D5158-5B39-4C18-AD65-6657EC1AAB41}" type="presParOf" srcId="{6538F14C-A2F2-4DBD-AD08-5DDE0E6EF697}" destId="{6A5CEF0D-B130-4644-AC00-0D737AD0DD75}" srcOrd="0" destOrd="0" presId="urn:microsoft.com/office/officeart/2005/8/layout/hierarchy5"/>
    <dgm:cxn modelId="{E4CA6677-DAE0-4E2D-9F1E-C8B622FE3296}" type="presParOf" srcId="{6A5CEF0D-B130-4644-AC00-0D737AD0DD75}" destId="{A3D18F7F-16C9-4E61-A5F1-EB3AA7FB1076}" srcOrd="0" destOrd="0" presId="urn:microsoft.com/office/officeart/2005/8/layout/hierarchy5"/>
    <dgm:cxn modelId="{0263C3A3-A32C-44EE-A19E-6B222835B8B2}" type="presParOf" srcId="{6A5CEF0D-B130-4644-AC00-0D737AD0DD75}" destId="{65673BBE-5430-41B0-AF28-36D482CA67CF}" srcOrd="1" destOrd="0" presId="urn:microsoft.com/office/officeart/2005/8/layout/hierarchy5"/>
    <dgm:cxn modelId="{CEB441D2-D6E4-417E-9C5D-E9CC21CAF76B}" type="presParOf" srcId="{65673BBE-5430-41B0-AF28-36D482CA67CF}" destId="{C56FF5A5-FF7A-4FE8-809F-5DA53103B2E2}" srcOrd="0" destOrd="0" presId="urn:microsoft.com/office/officeart/2005/8/layout/hierarchy5"/>
    <dgm:cxn modelId="{14253586-9A5B-4AA3-8A29-9EA4B43D1B91}" type="presParOf" srcId="{C56FF5A5-FF7A-4FE8-809F-5DA53103B2E2}" destId="{457B4DE7-97C8-44E2-96B0-5FEEA1147EDA}" srcOrd="0" destOrd="0" presId="urn:microsoft.com/office/officeart/2005/8/layout/hierarchy5"/>
    <dgm:cxn modelId="{DC215765-C8BA-46CB-8D42-9DB8FE48B14E}" type="presParOf" srcId="{65673BBE-5430-41B0-AF28-36D482CA67CF}" destId="{FB70268D-8A89-4EF1-8F5D-1A656A7DE5D8}" srcOrd="1" destOrd="0" presId="urn:microsoft.com/office/officeart/2005/8/layout/hierarchy5"/>
    <dgm:cxn modelId="{420E4A6C-2913-4901-A15E-E0AB957FBC9E}" type="presParOf" srcId="{FB70268D-8A89-4EF1-8F5D-1A656A7DE5D8}" destId="{81AC247A-435F-4B83-9B4F-40F17E8B178D}" srcOrd="0" destOrd="0" presId="urn:microsoft.com/office/officeart/2005/8/layout/hierarchy5"/>
    <dgm:cxn modelId="{3842A566-A831-454E-BBCC-7EEBC246D824}" type="presParOf" srcId="{FB70268D-8A89-4EF1-8F5D-1A656A7DE5D8}" destId="{2E4692CD-EDBE-4D8D-BCF2-DBB1BC143651}" srcOrd="1" destOrd="0" presId="urn:microsoft.com/office/officeart/2005/8/layout/hierarchy5"/>
    <dgm:cxn modelId="{72CD90ED-E0BA-47A7-80D0-35D58C6150E2}" type="presParOf" srcId="{2E4692CD-EDBE-4D8D-BCF2-DBB1BC143651}" destId="{477B3589-11A9-479E-90FD-4202A8FA7096}" srcOrd="0" destOrd="0" presId="urn:microsoft.com/office/officeart/2005/8/layout/hierarchy5"/>
    <dgm:cxn modelId="{6503DAFC-F720-4043-85F1-9902C1E8CD30}" type="presParOf" srcId="{477B3589-11A9-479E-90FD-4202A8FA7096}" destId="{1BE99C2F-11CC-4532-B242-62342C6601E6}" srcOrd="0" destOrd="0" presId="urn:microsoft.com/office/officeart/2005/8/layout/hierarchy5"/>
    <dgm:cxn modelId="{FD757F24-1A5F-463A-AA9C-6A551C39B65A}" type="presParOf" srcId="{2E4692CD-EDBE-4D8D-BCF2-DBB1BC143651}" destId="{D43975F3-662F-4323-95A6-1B1BA4E234AF}" srcOrd="1" destOrd="0" presId="urn:microsoft.com/office/officeart/2005/8/layout/hierarchy5"/>
    <dgm:cxn modelId="{472AFE80-7812-43F5-8DA0-C3B1921E79A9}" type="presParOf" srcId="{D43975F3-662F-4323-95A6-1B1BA4E234AF}" destId="{C155B32E-060E-4FEE-BF6D-CED00C422764}" srcOrd="0" destOrd="0" presId="urn:microsoft.com/office/officeart/2005/8/layout/hierarchy5"/>
    <dgm:cxn modelId="{F133045B-8B5A-45D4-AEBF-E2EDE819E8A8}" type="presParOf" srcId="{D43975F3-662F-4323-95A6-1B1BA4E234AF}" destId="{24FF8E9F-82DF-4D7D-AAEE-62021AF9A508}" srcOrd="1" destOrd="0" presId="urn:microsoft.com/office/officeart/2005/8/layout/hierarchy5"/>
    <dgm:cxn modelId="{7A8F601B-51B6-4E35-BA87-1F46AE907EB9}" type="presParOf" srcId="{2E4692CD-EDBE-4D8D-BCF2-DBB1BC143651}" destId="{A3960E44-FB36-4837-9B7E-A4EB4B49F97A}" srcOrd="2" destOrd="0" presId="urn:microsoft.com/office/officeart/2005/8/layout/hierarchy5"/>
    <dgm:cxn modelId="{C5C6A427-7CA1-464A-B416-0C89583F4FA9}" type="presParOf" srcId="{A3960E44-FB36-4837-9B7E-A4EB4B49F97A}" destId="{5151C7B3-6E52-4F3E-BEC0-349A41078535}" srcOrd="0" destOrd="0" presId="urn:microsoft.com/office/officeart/2005/8/layout/hierarchy5"/>
    <dgm:cxn modelId="{3C9D4E0F-F140-4BB1-AE02-A39380D5A8FF}" type="presParOf" srcId="{2E4692CD-EDBE-4D8D-BCF2-DBB1BC143651}" destId="{FD001B85-4645-4892-8B0A-E83B0654F5FD}" srcOrd="3" destOrd="0" presId="urn:microsoft.com/office/officeart/2005/8/layout/hierarchy5"/>
    <dgm:cxn modelId="{B3DB22C9-6CD0-4741-B19C-0BB739A982F4}" type="presParOf" srcId="{FD001B85-4645-4892-8B0A-E83B0654F5FD}" destId="{454C750A-6C8B-4E77-AC68-3C23219529D1}" srcOrd="0" destOrd="0" presId="urn:microsoft.com/office/officeart/2005/8/layout/hierarchy5"/>
    <dgm:cxn modelId="{6E7A9CDD-81FA-43D1-A6C7-3F3276331886}" type="presParOf" srcId="{FD001B85-4645-4892-8B0A-E83B0654F5FD}" destId="{61C90E92-A245-4647-AAFE-6C4CE0984926}" srcOrd="1" destOrd="0" presId="urn:microsoft.com/office/officeart/2005/8/layout/hierarchy5"/>
    <dgm:cxn modelId="{9EDDB31F-624F-483C-A661-F72D47027C87}" type="presParOf" srcId="{2E4692CD-EDBE-4D8D-BCF2-DBB1BC143651}" destId="{757C5870-0BF1-4DB8-8166-AAEAAD195A00}" srcOrd="4" destOrd="0" presId="urn:microsoft.com/office/officeart/2005/8/layout/hierarchy5"/>
    <dgm:cxn modelId="{5641C0DF-F5DA-4677-A1D3-439110943FE4}" type="presParOf" srcId="{757C5870-0BF1-4DB8-8166-AAEAAD195A00}" destId="{33C418CE-CA5C-4048-9677-0D158EE23F68}" srcOrd="0" destOrd="0" presId="urn:microsoft.com/office/officeart/2005/8/layout/hierarchy5"/>
    <dgm:cxn modelId="{8B10EFB4-710A-4122-B972-55AA09614BB6}" type="presParOf" srcId="{2E4692CD-EDBE-4D8D-BCF2-DBB1BC143651}" destId="{175292B7-E022-4453-A7D4-9159F345251F}" srcOrd="5" destOrd="0" presId="urn:microsoft.com/office/officeart/2005/8/layout/hierarchy5"/>
    <dgm:cxn modelId="{E2F653FD-9E60-4F00-B0B8-211D77DFC090}" type="presParOf" srcId="{175292B7-E022-4453-A7D4-9159F345251F}" destId="{C12DCB37-E195-497B-AC71-D2F010A04E7B}" srcOrd="0" destOrd="0" presId="urn:microsoft.com/office/officeart/2005/8/layout/hierarchy5"/>
    <dgm:cxn modelId="{4C4A42EB-F774-49AD-A3EA-8FCDC1D9369B}" type="presParOf" srcId="{175292B7-E022-4453-A7D4-9159F345251F}" destId="{0A114B6F-71F1-4264-B55D-F7E3AE10096B}" srcOrd="1" destOrd="0" presId="urn:microsoft.com/office/officeart/2005/8/layout/hierarchy5"/>
    <dgm:cxn modelId="{4514FA87-E07A-4E59-8B39-36A001E1CC00}" type="presParOf" srcId="{0A114B6F-71F1-4264-B55D-F7E3AE10096B}" destId="{57788F5B-D79D-484D-B5E0-0C0926421851}" srcOrd="0" destOrd="0" presId="urn:microsoft.com/office/officeart/2005/8/layout/hierarchy5"/>
    <dgm:cxn modelId="{F5426A53-7925-43DE-882E-6FD5B9FC260E}" type="presParOf" srcId="{57788F5B-D79D-484D-B5E0-0C0926421851}" destId="{853D1E31-4F8B-4B98-B39C-1E4CB8E6F67B}" srcOrd="0" destOrd="0" presId="urn:microsoft.com/office/officeart/2005/8/layout/hierarchy5"/>
    <dgm:cxn modelId="{3202F571-E1B6-4632-9239-09D768976397}" type="presParOf" srcId="{0A114B6F-71F1-4264-B55D-F7E3AE10096B}" destId="{2E2F5E99-E5A4-4612-84C5-76DABCD27474}" srcOrd="1" destOrd="0" presId="urn:microsoft.com/office/officeart/2005/8/layout/hierarchy5"/>
    <dgm:cxn modelId="{DAA7A666-98FD-49A0-975D-FF6A125422C1}" type="presParOf" srcId="{2E2F5E99-E5A4-4612-84C5-76DABCD27474}" destId="{A5F31830-C055-4ABD-81FB-5BB000B40DAF}" srcOrd="0" destOrd="0" presId="urn:microsoft.com/office/officeart/2005/8/layout/hierarchy5"/>
    <dgm:cxn modelId="{BEEB9815-4774-4E6F-92AB-0F1429921A9A}" type="presParOf" srcId="{2E2F5E99-E5A4-4612-84C5-76DABCD27474}" destId="{4E0EC42B-19CB-4D52-976E-B2B4582612EA}" srcOrd="1" destOrd="0" presId="urn:microsoft.com/office/officeart/2005/8/layout/hierarchy5"/>
    <dgm:cxn modelId="{D30AE757-0E7E-4427-9CA2-ACE11BB0DA6B}" type="presParOf" srcId="{0A114B6F-71F1-4264-B55D-F7E3AE10096B}" destId="{0D5AC9D9-76B7-40A4-8BF8-3013117605A7}" srcOrd="2" destOrd="0" presId="urn:microsoft.com/office/officeart/2005/8/layout/hierarchy5"/>
    <dgm:cxn modelId="{D6019661-147C-4225-9A4B-CD2646C68848}" type="presParOf" srcId="{0D5AC9D9-76B7-40A4-8BF8-3013117605A7}" destId="{9CE66041-A4B8-48B3-9150-B5BC838176DA}" srcOrd="0" destOrd="0" presId="urn:microsoft.com/office/officeart/2005/8/layout/hierarchy5"/>
    <dgm:cxn modelId="{C3B34584-DCCD-457D-A294-CC38EE4FBBA3}" type="presParOf" srcId="{0A114B6F-71F1-4264-B55D-F7E3AE10096B}" destId="{E6D9467A-5AAA-466B-BB61-C162AB01B006}" srcOrd="3" destOrd="0" presId="urn:microsoft.com/office/officeart/2005/8/layout/hierarchy5"/>
    <dgm:cxn modelId="{6F8DA92B-4C32-4718-A96B-2DAA4F570ABE}" type="presParOf" srcId="{E6D9467A-5AAA-466B-BB61-C162AB01B006}" destId="{544739E1-4036-46EB-8133-05E993F0A7DF}" srcOrd="0" destOrd="0" presId="urn:microsoft.com/office/officeart/2005/8/layout/hierarchy5"/>
    <dgm:cxn modelId="{C4EDF2D0-4240-40EB-80A7-4E9EF8FA5BDC}" type="presParOf" srcId="{E6D9467A-5AAA-466B-BB61-C162AB01B006}" destId="{7909368F-1E9B-4EF3-952C-F29BCB0B8972}" srcOrd="1" destOrd="0" presId="urn:microsoft.com/office/officeart/2005/8/layout/hierarchy5"/>
    <dgm:cxn modelId="{07674ED1-7406-400C-A1B5-A8536F1D4588}" type="presParOf" srcId="{0A114B6F-71F1-4264-B55D-F7E3AE10096B}" destId="{B323BD5F-CACC-40AC-9441-FA969C272EB4}" srcOrd="4" destOrd="0" presId="urn:microsoft.com/office/officeart/2005/8/layout/hierarchy5"/>
    <dgm:cxn modelId="{E1E2056F-53A6-4A7A-BF3D-87DC32C771D3}" type="presParOf" srcId="{B323BD5F-CACC-40AC-9441-FA969C272EB4}" destId="{D2E5BFC1-60AC-4CCA-94C6-3196D8C7925D}" srcOrd="0" destOrd="0" presId="urn:microsoft.com/office/officeart/2005/8/layout/hierarchy5"/>
    <dgm:cxn modelId="{1C5A7240-B110-48F8-A117-9A0DBE9FBD8F}" type="presParOf" srcId="{0A114B6F-71F1-4264-B55D-F7E3AE10096B}" destId="{837EB042-DD33-4A47-BE24-35A4A1B00A6C}" srcOrd="5" destOrd="0" presId="urn:microsoft.com/office/officeart/2005/8/layout/hierarchy5"/>
    <dgm:cxn modelId="{4C3F080A-703C-4BF4-84F5-2FB2070F4A87}" type="presParOf" srcId="{837EB042-DD33-4A47-BE24-35A4A1B00A6C}" destId="{023DFF8B-5156-4927-BB3F-EF20AB885D41}" srcOrd="0" destOrd="0" presId="urn:microsoft.com/office/officeart/2005/8/layout/hierarchy5"/>
    <dgm:cxn modelId="{78C5DF2A-9EBD-4ACF-A937-539C52A94C39}" type="presParOf" srcId="{837EB042-DD33-4A47-BE24-35A4A1B00A6C}" destId="{B3045BF6-871A-4F8D-A635-01400F851039}" srcOrd="1" destOrd="0" presId="urn:microsoft.com/office/officeart/2005/8/layout/hierarchy5"/>
    <dgm:cxn modelId="{B2F8ACBD-4030-400F-9C26-195106D6AFEF}" type="presParOf" srcId="{0A114B6F-71F1-4264-B55D-F7E3AE10096B}" destId="{6393270E-11D7-438A-8E02-71BC0A6A3161}" srcOrd="6" destOrd="0" presId="urn:microsoft.com/office/officeart/2005/8/layout/hierarchy5"/>
    <dgm:cxn modelId="{BDBA6D2A-A362-4901-8A05-CC40C31E46E8}" type="presParOf" srcId="{6393270E-11D7-438A-8E02-71BC0A6A3161}" destId="{F46FBA73-3798-48C9-8B2A-D05D85B1BD9B}" srcOrd="0" destOrd="0" presId="urn:microsoft.com/office/officeart/2005/8/layout/hierarchy5"/>
    <dgm:cxn modelId="{2D241AB7-D134-48AB-90CE-25E1990D1A0D}" type="presParOf" srcId="{0A114B6F-71F1-4264-B55D-F7E3AE10096B}" destId="{E92E2109-E695-4828-84AD-950B2C3D941C}" srcOrd="7" destOrd="0" presId="urn:microsoft.com/office/officeart/2005/8/layout/hierarchy5"/>
    <dgm:cxn modelId="{B7C9E649-6C4D-471C-8758-233CDAA3D2C2}" type="presParOf" srcId="{E92E2109-E695-4828-84AD-950B2C3D941C}" destId="{4C4B1196-1238-4573-A116-F116182B8024}" srcOrd="0" destOrd="0" presId="urn:microsoft.com/office/officeart/2005/8/layout/hierarchy5"/>
    <dgm:cxn modelId="{4BC13E8B-8901-4CA8-BB50-37F4C59C9299}" type="presParOf" srcId="{E92E2109-E695-4828-84AD-950B2C3D941C}" destId="{D9DC7148-F4BE-4022-AB63-04950179324D}" srcOrd="1" destOrd="0" presId="urn:microsoft.com/office/officeart/2005/8/layout/hierarchy5"/>
    <dgm:cxn modelId="{AF621A24-41A1-44C2-A12C-BAF98F8FB97C}" type="presParOf" srcId="{0A114B6F-71F1-4264-B55D-F7E3AE10096B}" destId="{415B8990-3139-4A53-9627-2E1BB0C842C9}" srcOrd="8" destOrd="0" presId="urn:microsoft.com/office/officeart/2005/8/layout/hierarchy5"/>
    <dgm:cxn modelId="{5D662D26-A225-4B94-94B9-EEB1015181FE}" type="presParOf" srcId="{415B8990-3139-4A53-9627-2E1BB0C842C9}" destId="{28465A6D-3D46-4BD2-B578-E08F5B5FCD69}" srcOrd="0" destOrd="0" presId="urn:microsoft.com/office/officeart/2005/8/layout/hierarchy5"/>
    <dgm:cxn modelId="{3C8C3ED4-25D0-4F15-BC03-B20C350943EA}" type="presParOf" srcId="{0A114B6F-71F1-4264-B55D-F7E3AE10096B}" destId="{2C1225A5-FD31-441C-ACB1-21429F1C6AEB}" srcOrd="9" destOrd="0" presId="urn:microsoft.com/office/officeart/2005/8/layout/hierarchy5"/>
    <dgm:cxn modelId="{E2F28907-C5AD-4BAE-9970-9B1FCA223A02}" type="presParOf" srcId="{2C1225A5-FD31-441C-ACB1-21429F1C6AEB}" destId="{6CBBB886-410E-4FD6-9DFC-B80B7EB9F71B}" srcOrd="0" destOrd="0" presId="urn:microsoft.com/office/officeart/2005/8/layout/hierarchy5"/>
    <dgm:cxn modelId="{BCB4A3E1-DAFE-4D3D-81C2-21B971A9EEBC}" type="presParOf" srcId="{2C1225A5-FD31-441C-ACB1-21429F1C6AEB}" destId="{1C1ABD28-3B71-49B7-A4D2-045CF4FD0563}" srcOrd="1" destOrd="0" presId="urn:microsoft.com/office/officeart/2005/8/layout/hierarchy5"/>
    <dgm:cxn modelId="{E254EE22-FF29-4CB2-95D9-B71371897AC7}" type="presParOf" srcId="{0A114B6F-71F1-4264-B55D-F7E3AE10096B}" destId="{4B3B431C-A18B-4F5F-BC07-4096CCA408A2}" srcOrd="10" destOrd="0" presId="urn:microsoft.com/office/officeart/2005/8/layout/hierarchy5"/>
    <dgm:cxn modelId="{86CC5089-2D1F-41F7-8066-9A3222A362DA}" type="presParOf" srcId="{4B3B431C-A18B-4F5F-BC07-4096CCA408A2}" destId="{0BF0BCE9-E9DC-4E49-9CEA-ED3E3D2797DD}" srcOrd="0" destOrd="0" presId="urn:microsoft.com/office/officeart/2005/8/layout/hierarchy5"/>
    <dgm:cxn modelId="{29F40905-7CCF-4DFD-9312-B35E3FFE4B4E}" type="presParOf" srcId="{0A114B6F-71F1-4264-B55D-F7E3AE10096B}" destId="{4325FB37-4291-4C61-B73C-AA280249E21A}" srcOrd="11" destOrd="0" presId="urn:microsoft.com/office/officeart/2005/8/layout/hierarchy5"/>
    <dgm:cxn modelId="{193EE1B7-12F2-4E65-8333-300DBD96220E}" type="presParOf" srcId="{4325FB37-4291-4C61-B73C-AA280249E21A}" destId="{6F1407A1-CB2D-477E-8127-F72A7F2369F3}" srcOrd="0" destOrd="0" presId="urn:microsoft.com/office/officeart/2005/8/layout/hierarchy5"/>
    <dgm:cxn modelId="{30B7AF7D-C237-445B-A50E-5E171F5BCD5C}" type="presParOf" srcId="{4325FB37-4291-4C61-B73C-AA280249E21A}" destId="{0EE7FD41-5ACE-4D3E-ADE0-984ADE30056F}" srcOrd="1" destOrd="0" presId="urn:microsoft.com/office/officeart/2005/8/layout/hierarchy5"/>
    <dgm:cxn modelId="{8CD45C05-CC01-4D8E-9B33-5A26C7F98E7C}" type="presParOf" srcId="{00A8727A-2277-48C1-BF3E-B8C4A57C881E}" destId="{300E0BEC-0262-4B1A-BB7F-A3B582AB90B5}" srcOrd="1" destOrd="0" presId="urn:microsoft.com/office/officeart/2005/8/layout/hierarchy5"/>
  </dgm:cxnLst>
  <dgm:bg>
    <a:solidFill>
      <a:schemeClr val="accent6">
        <a:lumMod val="50000"/>
        <a:alpha val="73000"/>
      </a:schemeClr>
    </a:solidFill>
    <a:effectLst>
      <a:softEdge rad="1270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2416-9049-4334-988E-C635891E4A2A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F5D19-5263-4A7E-82DF-F4F1CC21D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54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Détection de petites cibles mobiles dans des arrière-plans complexes en utilisant des capteurs optiques par traitement bio-inspiré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5D19-5263-4A7E-82DF-F4F1CC21D70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99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41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26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4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25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30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35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57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39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2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04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9386D-BC08-42BF-8EEF-DD93EBEE5FCC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25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94815" y="369651"/>
            <a:ext cx="9837907" cy="3083668"/>
          </a:xfrm>
          <a:solidFill>
            <a:schemeClr val="accent6">
              <a:lumMod val="50000"/>
              <a:alpha val="43000"/>
            </a:schemeClr>
          </a:solidFill>
          <a:effectLst>
            <a:softEdge rad="304800"/>
          </a:effectLst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Bio-inspired small target motion detection against cluttered moving backgrounds using optical sensors.</a:t>
            </a:r>
            <a:br>
              <a:rPr lang="en-US" sz="4400" b="1" dirty="0" smtClean="0">
                <a:solidFill>
                  <a:schemeClr val="bg1"/>
                </a:solidFill>
                <a:latin typeface="Bell MT" panose="02020503060305020303" pitchFamily="18" charset="0"/>
              </a:rPr>
            </a:br>
            <a:endParaRPr lang="fr-FR" sz="44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3615447" y="4484451"/>
            <a:ext cx="4546059" cy="515566"/>
          </a:xfrm>
          <a:solidFill>
            <a:schemeClr val="accent6">
              <a:lumMod val="50000"/>
            </a:schemeClr>
          </a:solidFill>
          <a:effectLst>
            <a:glow>
              <a:schemeClr val="accent1">
                <a:alpha val="40000"/>
              </a:schemeClr>
            </a:glow>
            <a:softEdge rad="177800"/>
          </a:effectLst>
        </p:spPr>
        <p:txBody>
          <a:bodyPr/>
          <a:lstStyle/>
          <a:p>
            <a:r>
              <a:rPr lang="fr-FR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by Boukary DERRA</a:t>
            </a:r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451387" y="5622587"/>
            <a:ext cx="4202347" cy="369332"/>
          </a:xfrm>
          <a:prstGeom prst="rect">
            <a:avLst/>
          </a:prstGeom>
          <a:solidFill>
            <a:schemeClr val="accent6">
              <a:lumMod val="50000"/>
              <a:alpha val="94000"/>
            </a:schemeClr>
          </a:solidFill>
          <a:effectLst>
            <a:softEdge rad="139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Supervised</a:t>
            </a:r>
            <a:r>
              <a:rPr lang="fr-FR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 by </a:t>
            </a:r>
            <a:r>
              <a:rPr lang="fr-FR" b="1" i="1" u="sng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lcl</a:t>
            </a:r>
            <a:r>
              <a:rPr lang="fr-FR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fr-FR" b="1" i="1" u="sng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Tijeni</a:t>
            </a:r>
            <a:r>
              <a:rPr lang="fr-FR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fr-FR" b="1" i="1" u="sng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Dalleji</a:t>
            </a:r>
            <a:endParaRPr lang="fr-FR" b="1" i="1" u="sng" dirty="0">
              <a:solidFill>
                <a:schemeClr val="accent2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13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14273" y="418290"/>
            <a:ext cx="9088880" cy="2052536"/>
          </a:xfrm>
          <a:solidFill>
            <a:schemeClr val="accent6">
              <a:lumMod val="50000"/>
              <a:alpha val="43000"/>
            </a:schemeClr>
          </a:solidFill>
          <a:effectLst>
            <a:softEdge rad="304800"/>
          </a:effectLst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rPr>
              <a:t>Bio-inspired small target motion detection against cluttered moving backgrounds using optical sensors.</a:t>
            </a:r>
            <a:b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rPr>
            </a:br>
            <a:endParaRPr lang="fr-FR" sz="3200" b="1" dirty="0">
              <a:solidFill>
                <a:schemeClr val="bg1">
                  <a:lumMod val="9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6" name="Sous-titre 2"/>
          <p:cNvSpPr>
            <a:spLocks noGrp="1"/>
          </p:cNvSpPr>
          <p:nvPr>
            <p:ph type="subTitle" idx="1"/>
          </p:nvPr>
        </p:nvSpPr>
        <p:spPr>
          <a:xfrm>
            <a:off x="1506166" y="3268494"/>
            <a:ext cx="9495817" cy="2801566"/>
          </a:xfrm>
          <a:solidFill>
            <a:schemeClr val="accent6">
              <a:lumMod val="50000"/>
              <a:alpha val="91000"/>
            </a:schemeClr>
          </a:solidFill>
          <a:effectLst>
            <a:softEdge rad="215900"/>
          </a:effectLst>
        </p:spPr>
        <p:txBody>
          <a:bodyPr>
            <a:noAutofit/>
          </a:bodyPr>
          <a:lstStyle/>
          <a:p>
            <a:endParaRPr lang="fr-FR" sz="36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r>
              <a:rPr lang="fr-FR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Détection de </a:t>
            </a:r>
            <a:r>
              <a:rPr lang="fr-FR" sz="3200" b="1" i="1" u="sng" dirty="0" smtClean="0">
                <a:solidFill>
                  <a:schemeClr val="bg1"/>
                </a:solidFill>
                <a:latin typeface="Bell MT" panose="02020503060305020303" pitchFamily="18" charset="0"/>
              </a:rPr>
              <a:t>petites cibles mobiles </a:t>
            </a:r>
            <a:r>
              <a:rPr lang="fr-FR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dans des </a:t>
            </a:r>
            <a:r>
              <a:rPr lang="fr-FR" sz="3200" b="1" i="1" u="sng" dirty="0" smtClean="0">
                <a:solidFill>
                  <a:schemeClr val="bg1"/>
                </a:solidFill>
                <a:latin typeface="Bell MT" panose="02020503060305020303" pitchFamily="18" charset="0"/>
              </a:rPr>
              <a:t>arrière-plans complexes </a:t>
            </a:r>
            <a:r>
              <a:rPr lang="fr-FR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en utilisant des capteurs optiques par traitement </a:t>
            </a:r>
            <a:r>
              <a:rPr lang="fr-FR" sz="3200" b="1" i="1" u="sng" dirty="0" smtClean="0">
                <a:solidFill>
                  <a:schemeClr val="bg1"/>
                </a:solidFill>
                <a:latin typeface="Bell MT" panose="02020503060305020303" pitchFamily="18" charset="0"/>
              </a:rPr>
              <a:t>bio-inspiré</a:t>
            </a:r>
            <a:r>
              <a:rPr lang="fr-FR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  <a:endParaRPr lang="fr-FR" sz="32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5505858" y="2470826"/>
            <a:ext cx="1105710" cy="102140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55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8"/>
          <p:cNvSpPr txBox="1">
            <a:spLocks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6">
              <a:lumMod val="50000"/>
              <a:alpha val="59000"/>
            </a:schemeClr>
          </a:solidFill>
          <a:effectLst>
            <a:softEdge rad="2032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 smtClean="0"/>
          </a:p>
          <a:p>
            <a:pPr lvl="1" algn="l"/>
            <a:endParaRPr lang="fr-FR" dirty="0" smtClean="0"/>
          </a:p>
          <a:p>
            <a:pPr marL="4171950" lvl="8" indent="-514350" algn="l">
              <a:lnSpc>
                <a:spcPct val="150000"/>
              </a:lnSpc>
              <a:buFont typeface="+mj-lt"/>
              <a:buAutoNum type="arabicPeriod"/>
            </a:pPr>
            <a:endParaRPr lang="fr-FR" sz="24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lvl="8" algn="l">
              <a:lnSpc>
                <a:spcPct val="150000"/>
              </a:lnSpc>
            </a:pPr>
            <a:endParaRPr lang="fr-FR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4171950" lvl="8" indent="-514350" algn="l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Introduction Générale</a:t>
            </a:r>
          </a:p>
          <a:p>
            <a:pPr marL="4171950" lvl="8" indent="-514350" algn="l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Problématique</a:t>
            </a:r>
          </a:p>
          <a:p>
            <a:pPr marL="4171950" lvl="8" indent="-514350" algn="l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Small Target Motion Detectors </a:t>
            </a:r>
          </a:p>
          <a:p>
            <a:pPr marL="4171950" lvl="8" indent="-514350" algn="l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Directional</a:t>
            </a:r>
            <a:r>
              <a:rPr lang="fr-FR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Small Target Motion Detectors</a:t>
            </a:r>
          </a:p>
          <a:p>
            <a:pPr marL="4171950" lvl="8" indent="-514350" algn="l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Neural Network </a:t>
            </a:r>
            <a:r>
              <a:rPr lang="fr-FR" sz="24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Programming</a:t>
            </a:r>
            <a:endParaRPr lang="fr-FR" sz="24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4171950" lvl="8" indent="-514350" algn="l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Conc</a:t>
            </a:r>
            <a:endParaRPr lang="fr-FR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540" y="97277"/>
            <a:ext cx="2705100" cy="1685925"/>
          </a:xfrm>
          <a:prstGeom prst="rect">
            <a:avLst/>
          </a:prstGeom>
          <a:effectLst>
            <a:glow>
              <a:schemeClr val="accent1"/>
            </a:glow>
            <a:softEdge rad="685800"/>
          </a:effectLst>
        </p:spPr>
      </p:pic>
    </p:spTree>
    <p:extLst>
      <p:ext uri="{BB962C8B-B14F-4D97-AF65-F5344CB8AC3E}">
        <p14:creationId xmlns:p14="http://schemas.microsoft.com/office/powerpoint/2010/main" val="346544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861553" y="297032"/>
            <a:ext cx="4414736" cy="996747"/>
          </a:xfrm>
          <a:solidFill>
            <a:schemeClr val="accent6">
              <a:lumMod val="50000"/>
            </a:schemeClr>
          </a:solidFill>
          <a:effectLst>
            <a:softEdge rad="254000"/>
          </a:effectLst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2. INTRODUCTION</a:t>
            </a:r>
            <a:endParaRPr lang="fr-FR" sz="3200" b="1" dirty="0">
              <a:solidFill>
                <a:schemeClr val="accent2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71669"/>
          </a:xfrm>
          <a:solidFill>
            <a:schemeClr val="accent6">
              <a:lumMod val="50000"/>
              <a:alpha val="92000"/>
            </a:schemeClr>
          </a:solidFill>
          <a:effectLst>
            <a:softEdge rad="292100"/>
          </a:effectLst>
        </p:spPr>
        <p:txBody>
          <a:bodyPr/>
          <a:lstStyle/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>
              <a:lnSpc>
                <a:spcPct val="150000"/>
              </a:lnSpc>
            </a:pPr>
            <a:r>
              <a:rPr lang="fr-FR" b="1" dirty="0" err="1" smtClean="0">
                <a:solidFill>
                  <a:schemeClr val="bg1"/>
                </a:solidFill>
              </a:rPr>
              <a:t>Insects</a:t>
            </a:r>
            <a:r>
              <a:rPr lang="fr-FR" b="1" dirty="0" smtClean="0">
                <a:solidFill>
                  <a:schemeClr val="bg1"/>
                </a:solidFill>
              </a:rPr>
              <a:t> are </a:t>
            </a:r>
            <a:r>
              <a:rPr lang="fr-FR" b="1" dirty="0" err="1" smtClean="0">
                <a:solidFill>
                  <a:schemeClr val="bg1"/>
                </a:solidFill>
              </a:rPr>
              <a:t>adapted</a:t>
            </a:r>
            <a:r>
              <a:rPr lang="fr-FR" b="1" dirty="0" smtClean="0">
                <a:solidFill>
                  <a:schemeClr val="bg1"/>
                </a:solidFill>
              </a:rPr>
              <a:t> to </a:t>
            </a:r>
            <a:r>
              <a:rPr lang="fr-FR" b="1" dirty="0" err="1" smtClean="0">
                <a:solidFill>
                  <a:schemeClr val="bg1"/>
                </a:solidFill>
              </a:rPr>
              <a:t>detect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small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targets</a:t>
            </a:r>
            <a:r>
              <a:rPr lang="fr-FR" b="1" dirty="0" smtClean="0">
                <a:solidFill>
                  <a:schemeClr val="bg1"/>
                </a:solidFill>
              </a:rPr>
              <a:t> motion </a:t>
            </a:r>
            <a:r>
              <a:rPr lang="fr-FR" b="1" dirty="0" err="1" smtClean="0">
                <a:solidFill>
                  <a:schemeClr val="bg1"/>
                </a:solidFill>
              </a:rPr>
              <a:t>even</a:t>
            </a:r>
            <a:r>
              <a:rPr lang="fr-FR" b="1" dirty="0" smtClean="0">
                <a:solidFill>
                  <a:schemeClr val="bg1"/>
                </a:solidFill>
              </a:rPr>
              <a:t> in </a:t>
            </a:r>
            <a:r>
              <a:rPr lang="fr-FR" b="1" dirty="0" err="1" smtClean="0">
                <a:solidFill>
                  <a:schemeClr val="bg1"/>
                </a:solidFill>
              </a:rPr>
              <a:t>cluttered</a:t>
            </a:r>
            <a:r>
              <a:rPr lang="fr-FR" b="1" dirty="0" smtClean="0">
                <a:solidFill>
                  <a:schemeClr val="bg1"/>
                </a:solidFill>
              </a:rPr>
              <a:t> backgrounds;</a:t>
            </a:r>
          </a:p>
          <a:p>
            <a:pPr lvl="2">
              <a:lnSpc>
                <a:spcPct val="150000"/>
              </a:lnSpc>
            </a:pPr>
            <a:r>
              <a:rPr lang="fr-FR" b="1" dirty="0" err="1" smtClean="0">
                <a:solidFill>
                  <a:schemeClr val="bg1"/>
                </a:solidFill>
              </a:rPr>
              <a:t>Inspired</a:t>
            </a:r>
            <a:r>
              <a:rPr lang="fr-FR" b="1" dirty="0" smtClean="0">
                <a:solidFill>
                  <a:schemeClr val="bg1"/>
                </a:solidFill>
              </a:rPr>
              <a:t> by </a:t>
            </a:r>
            <a:r>
              <a:rPr lang="fr-FR" b="1" dirty="0" err="1" smtClean="0">
                <a:solidFill>
                  <a:schemeClr val="bg1"/>
                </a:solidFill>
              </a:rPr>
              <a:t>insects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visual</a:t>
            </a:r>
            <a:r>
              <a:rPr lang="fr-FR" b="1" dirty="0" smtClean="0">
                <a:solidFill>
                  <a:schemeClr val="bg1"/>
                </a:solidFill>
              </a:rPr>
              <a:t> system, </a:t>
            </a:r>
            <a:r>
              <a:rPr lang="fr-FR" b="1" dirty="0" err="1">
                <a:solidFill>
                  <a:schemeClr val="bg1"/>
                </a:solidFill>
              </a:rPr>
              <a:t>s</a:t>
            </a:r>
            <a:r>
              <a:rPr lang="fr-FR" b="1" dirty="0" err="1" smtClean="0">
                <a:solidFill>
                  <a:schemeClr val="bg1"/>
                </a:solidFill>
              </a:rPr>
              <a:t>everal</a:t>
            </a:r>
            <a:r>
              <a:rPr lang="fr-FR" b="1" dirty="0" smtClean="0">
                <a:solidFill>
                  <a:schemeClr val="bg1"/>
                </a:solidFill>
              </a:rPr>
              <a:t> neural networks have been </a:t>
            </a:r>
            <a:r>
              <a:rPr lang="fr-FR" b="1" dirty="0" err="1" smtClean="0">
                <a:solidFill>
                  <a:schemeClr val="bg1"/>
                </a:solidFill>
              </a:rPr>
              <a:t>developed</a:t>
            </a:r>
            <a:r>
              <a:rPr lang="fr-FR" b="1" dirty="0" smtClean="0">
                <a:solidFill>
                  <a:schemeClr val="bg1"/>
                </a:solidFill>
              </a:rPr>
              <a:t> by bio and data </a:t>
            </a:r>
            <a:r>
              <a:rPr lang="fr-FR" b="1" dirty="0" err="1" smtClean="0">
                <a:solidFill>
                  <a:schemeClr val="bg1"/>
                </a:solidFill>
              </a:rPr>
              <a:t>scientists</a:t>
            </a:r>
            <a:r>
              <a:rPr lang="fr-FR" b="1" dirty="0" smtClean="0">
                <a:solidFill>
                  <a:schemeClr val="bg1"/>
                </a:solidFill>
              </a:rPr>
              <a:t> ;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chemeClr val="bg1"/>
                </a:solidFill>
              </a:rPr>
              <a:t>This report </a:t>
            </a:r>
            <a:r>
              <a:rPr lang="fr-FR" b="1" dirty="0" err="1" smtClean="0">
                <a:solidFill>
                  <a:schemeClr val="bg1"/>
                </a:solidFill>
              </a:rPr>
              <a:t>is</a:t>
            </a:r>
            <a:r>
              <a:rPr lang="fr-FR" b="1" dirty="0" smtClean="0">
                <a:solidFill>
                  <a:schemeClr val="bg1"/>
                </a:solidFill>
              </a:rPr>
              <a:t> about </a:t>
            </a:r>
            <a:r>
              <a:rPr lang="fr-FR" b="1" dirty="0" err="1" smtClean="0">
                <a:solidFill>
                  <a:schemeClr val="bg1"/>
                </a:solidFill>
              </a:rPr>
              <a:t>Directional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Selective</a:t>
            </a:r>
            <a:r>
              <a:rPr lang="fr-FR" b="1" dirty="0" smtClean="0">
                <a:solidFill>
                  <a:schemeClr val="bg1"/>
                </a:solidFill>
              </a:rPr>
              <a:t> Small Target Motion Detectors (</a:t>
            </a:r>
            <a:r>
              <a:rPr lang="fr-FR" b="1" dirty="0" err="1" smtClean="0">
                <a:solidFill>
                  <a:schemeClr val="bg1"/>
                </a:solidFill>
              </a:rPr>
              <a:t>DSTMDs</a:t>
            </a:r>
            <a:r>
              <a:rPr lang="fr-FR" b="1" dirty="0" smtClean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916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617780018"/>
              </p:ext>
            </p:extLst>
          </p:nvPr>
        </p:nvGraphicFramePr>
        <p:xfrm>
          <a:off x="1391054" y="1585609"/>
          <a:ext cx="9562289" cy="4338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5357" y="301558"/>
            <a:ext cx="6522260" cy="651754"/>
          </a:xfrm>
          <a:solidFill>
            <a:schemeClr val="accent6">
              <a:lumMod val="50000"/>
            </a:schemeClr>
          </a:solidFill>
          <a:effectLst>
            <a:softEdge rad="165100"/>
          </a:effectLst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2. Small Target Motion Detectors</a:t>
            </a:r>
            <a:endParaRPr lang="fr-FR" sz="3200" b="1" dirty="0">
              <a:solidFill>
                <a:schemeClr val="accent2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5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35279"/>
              </p:ext>
            </p:extLst>
          </p:nvPr>
        </p:nvGraphicFramePr>
        <p:xfrm>
          <a:off x="1590677" y="774701"/>
          <a:ext cx="9658349" cy="4530563"/>
        </p:xfrm>
        <a:graphic>
          <a:graphicData uri="http://schemas.openxmlformats.org/drawingml/2006/table">
            <a:tbl>
              <a:tblPr firstRow="1" firstCol="1">
                <a:tableStyleId>{08FB837D-C827-4EFA-A057-4D05807E0F7C}</a:tableStyleId>
              </a:tblPr>
              <a:tblGrid>
                <a:gridCol w="1831927"/>
                <a:gridCol w="3913211"/>
                <a:gridCol w="391321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STMD</a:t>
                      </a:r>
                      <a:endParaRPr lang="fr-FR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Accepted</a:t>
                      </a:r>
                      <a:r>
                        <a:rPr lang="fr-FR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/ </a:t>
                      </a:r>
                      <a:r>
                        <a:rPr lang="fr-FR" sz="200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Published</a:t>
                      </a:r>
                      <a:r>
                        <a:rPr lang="fr-FR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DATE</a:t>
                      </a:r>
                      <a:endParaRPr lang="fr-FR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AUTHORS</a:t>
                      </a:r>
                      <a:endParaRPr lang="fr-FR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136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ESTMD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July 30, 2008.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S. D. </a:t>
                      </a:r>
                      <a:r>
                        <a:rPr lang="en-US" sz="1800" kern="1200" dirty="0" err="1" smtClean="0">
                          <a:effectLst/>
                        </a:rPr>
                        <a:t>Wiederman</a:t>
                      </a:r>
                      <a:r>
                        <a:rPr lang="en-US" sz="1800" kern="1200" dirty="0" smtClean="0">
                          <a:effectLst/>
                        </a:rPr>
                        <a:t>, P. A. Shoemaker, and D. C. O’Carroll</a:t>
                      </a:r>
                      <a:endParaRPr lang="fr-FR" sz="1800" dirty="0"/>
                    </a:p>
                  </a:txBody>
                  <a:tcPr/>
                </a:tc>
              </a:tr>
              <a:tr h="809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ESTMD-EMD &amp; EMD-ESTMD</a:t>
                      </a:r>
                    </a:p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Jun. 2011.</a:t>
                      </a:r>
                    </a:p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************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H. </a:t>
                      </a:r>
                      <a:r>
                        <a:rPr lang="en-US" sz="1800" kern="1200" dirty="0" err="1" smtClean="0">
                          <a:effectLst/>
                        </a:rPr>
                        <a:t>Eichner</a:t>
                      </a:r>
                      <a:r>
                        <a:rPr lang="en-US" sz="1800" kern="1200" dirty="0" smtClean="0">
                          <a:effectLst/>
                        </a:rPr>
                        <a:t>, M. </a:t>
                      </a:r>
                      <a:r>
                        <a:rPr lang="en-US" sz="1800" kern="1200" dirty="0" err="1" smtClean="0">
                          <a:effectLst/>
                        </a:rPr>
                        <a:t>Joesch</a:t>
                      </a:r>
                      <a:r>
                        <a:rPr lang="en-US" sz="1800" kern="1200" dirty="0" smtClean="0">
                          <a:effectLst/>
                        </a:rPr>
                        <a:t>, B. Schnell, D. F. </a:t>
                      </a:r>
                      <a:r>
                        <a:rPr lang="en-US" sz="1800" kern="1200" dirty="0" err="1" smtClean="0">
                          <a:effectLst/>
                        </a:rPr>
                        <a:t>Reiff</a:t>
                      </a:r>
                      <a:r>
                        <a:rPr lang="en-US" sz="1800" kern="1200" dirty="0" smtClean="0">
                          <a:effectLst/>
                        </a:rPr>
                        <a:t>, and A. </a:t>
                      </a:r>
                      <a:r>
                        <a:rPr lang="en-US" sz="1800" kern="1200" dirty="0" err="1" smtClean="0">
                          <a:effectLst/>
                        </a:rPr>
                        <a:t>Borst</a:t>
                      </a:r>
                      <a:endParaRPr lang="fr-FR" sz="1800" dirty="0"/>
                    </a:p>
                  </a:txBody>
                  <a:tcPr/>
                </a:tc>
              </a:tr>
              <a:tr h="57734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smtClean="0"/>
                        <a:t>Feedback-ESTMD</a:t>
                      </a:r>
                      <a:endParaRPr lang="fr-FR" sz="18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i="1" dirty="0" smtClean="0"/>
                        <a:t>July 10, 2018.</a:t>
                      </a:r>
                      <a:endParaRPr lang="fr-FR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 smtClean="0">
                          <a:effectLst/>
                        </a:rPr>
                        <a:t>H. Wang, J. Peng, and S. Yue</a:t>
                      </a:r>
                      <a:endParaRPr lang="fr-FR" sz="1800" i="1" dirty="0"/>
                    </a:p>
                  </a:txBody>
                  <a:tcPr/>
                </a:tc>
              </a:tr>
              <a:tr h="62111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DSTMD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August</a:t>
                      </a:r>
                      <a:r>
                        <a:rPr lang="en-US" sz="1800" kern="1200" baseline="0" dirty="0" smtClean="0">
                          <a:effectLst/>
                        </a:rPr>
                        <a:t> 29,</a:t>
                      </a:r>
                      <a:r>
                        <a:rPr lang="en-US" sz="1800" kern="1200" dirty="0" smtClean="0">
                          <a:effectLst/>
                        </a:rPr>
                        <a:t> 2018.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H. Wang, J. Peng, and S. Yue</a:t>
                      </a:r>
                      <a:endParaRPr lang="fr-FR" sz="1800" dirty="0"/>
                    </a:p>
                  </a:txBody>
                  <a:tcPr/>
                </a:tc>
              </a:tr>
              <a:tr h="483920">
                <a:tc>
                  <a:txBody>
                    <a:bodyPr/>
                    <a:lstStyle/>
                    <a:p>
                      <a:pPr algn="ctr"/>
                      <a:r>
                        <a:rPr lang="fr-FR" sz="1800" smtClean="0"/>
                        <a:t>STMD+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effectLst/>
                        </a:rPr>
                        <a:t>April 5, 2019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effectLst/>
                        </a:rPr>
                        <a:t>H. Wang, J. Peng, X. Zheng, and S. Yue</a:t>
                      </a:r>
                      <a:endParaRPr lang="fr-FR" sz="1800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Apg</a:t>
                      </a:r>
                      <a:r>
                        <a:rPr lang="fr-FR" sz="1800" dirty="0" smtClean="0"/>
                        <a:t>-STMD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err="1" smtClean="0">
                          <a:effectLst/>
                        </a:rPr>
                        <a:t>Dec</a:t>
                      </a:r>
                      <a:r>
                        <a:rPr lang="fr-FR" sz="1800" kern="1200" dirty="0" smtClean="0">
                          <a:effectLst/>
                        </a:rPr>
                        <a:t> 17, 2021</a:t>
                      </a:r>
                      <a:endParaRPr lang="fr-FR" sz="1800" dirty="0" smtClean="0"/>
                    </a:p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err="1" smtClean="0">
                          <a:effectLst/>
                        </a:rPr>
                        <a:t>Hongxin</a:t>
                      </a:r>
                      <a:r>
                        <a:rPr lang="fr-FR" sz="1800" kern="1200" dirty="0" smtClean="0">
                          <a:effectLst/>
                        </a:rPr>
                        <a:t> Wang, J. Zhao,</a:t>
                      </a:r>
                      <a:r>
                        <a:rPr lang="fr-FR" sz="1800" kern="1200" baseline="0" dirty="0" smtClean="0">
                          <a:effectLst/>
                        </a:rPr>
                        <a:t> </a:t>
                      </a:r>
                      <a:r>
                        <a:rPr lang="fr-FR" sz="1800" kern="1200" baseline="0" dirty="0" err="1" smtClean="0">
                          <a:effectLst/>
                        </a:rPr>
                        <a:t>Huatian</a:t>
                      </a:r>
                      <a:r>
                        <a:rPr lang="fr-FR" sz="1800" kern="1200" baseline="0" dirty="0" smtClean="0">
                          <a:effectLst/>
                        </a:rPr>
                        <a:t> Wang, J. Peng</a:t>
                      </a:r>
                      <a:r>
                        <a:rPr lang="fr-FR" sz="1800" kern="1200" dirty="0" smtClean="0">
                          <a:effectLst/>
                        </a:rPr>
                        <a:t> and S. Yue</a:t>
                      </a:r>
                      <a:endParaRPr lang="fr-FR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8557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4984</TotalTime>
  <Words>296</Words>
  <Application>Microsoft Office PowerPoint</Application>
  <PresentationFormat>Grand écran</PresentationFormat>
  <Paragraphs>58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Thème Office</vt:lpstr>
      <vt:lpstr>Bio-inspired small target motion detection against cluttered moving backgrounds using optical sensors. </vt:lpstr>
      <vt:lpstr>Bio-inspired small target motion detection against cluttered moving backgrounds using optical sensors. </vt:lpstr>
      <vt:lpstr>Présentation PowerPoint</vt:lpstr>
      <vt:lpstr>2. INTRODUCTION</vt:lpstr>
      <vt:lpstr>2. Small Target Motion Detectors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50</cp:revision>
  <dcterms:created xsi:type="dcterms:W3CDTF">2022-11-29T14:39:25Z</dcterms:created>
  <dcterms:modified xsi:type="dcterms:W3CDTF">2023-04-25T13:43:49Z</dcterms:modified>
</cp:coreProperties>
</file>