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to compress 3 programs to 1?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Tamara Gademann &amp; Boukje Heidstra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we have: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NDE = Nexus Data Editor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TNT = new technology for creating the shortest tree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winclada = create this tree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NDE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9"/>
            <a:ext cx="9143999" cy="356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25032" l="22594" r="30333" t="13899"/>
          <a:stretch/>
        </p:blipFill>
        <p:spPr>
          <a:xfrm>
            <a:off x="2888389" y="383050"/>
            <a:ext cx="5943911" cy="43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30814" l="26925" r="26833" t="16528"/>
          <a:stretch/>
        </p:blipFill>
        <p:spPr>
          <a:xfrm>
            <a:off x="311700" y="134375"/>
            <a:ext cx="6926300" cy="443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52337" l="43163" r="36676" t="25345"/>
          <a:stretch/>
        </p:blipFill>
        <p:spPr>
          <a:xfrm>
            <a:off x="4357150" y="2049150"/>
            <a:ext cx="4578275" cy="28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TNT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77607" l="0" r="47134" t="0"/>
          <a:stretch/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WinClada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64919" l="0" r="30497" t="0"/>
          <a:stretch/>
        </p:blipFill>
        <p:spPr>
          <a:xfrm>
            <a:off x="311700" y="1152475"/>
            <a:ext cx="844127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729500" y="3545025"/>
            <a:ext cx="71028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it’s only possible to load .tnt files in here, that’s also why you need the TNT software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Plan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Python to convert the NDE files and to create trees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 that we don’t need TNT and WinClada anymore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